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277" r:id="rId6"/>
    <p:sldId id="280" r:id="rId7"/>
    <p:sldId id="281" r:id="rId8"/>
    <p:sldId id="279" r:id="rId9"/>
    <p:sldId id="259" r:id="rId10"/>
    <p:sldId id="282" r:id="rId11"/>
    <p:sldId id="297" r:id="rId12"/>
    <p:sldId id="301" r:id="rId13"/>
    <p:sldId id="298" r:id="rId14"/>
    <p:sldId id="276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4" r:id="rId23"/>
    <p:sldId id="292" r:id="rId24"/>
    <p:sldId id="293" r:id="rId25"/>
    <p:sldId id="295" r:id="rId26"/>
    <p:sldId id="296" r:id="rId27"/>
    <p:sldId id="283" r:id="rId28"/>
    <p:sldId id="299" r:id="rId29"/>
    <p:sldId id="300" r:id="rId30"/>
    <p:sldId id="260" r:id="rId31"/>
    <p:sldId id="261" r:id="rId32"/>
    <p:sldId id="262" r:id="rId33"/>
    <p:sldId id="275" r:id="rId34"/>
  </p:sldIdLst>
  <p:sldSz cx="18288000" cy="10287000"/>
  <p:notesSz cx="6858000" cy="9144000"/>
  <p:embeddedFontLst>
    <p:embeddedFont>
      <p:font typeface="Jua" panose="02020500000000000000" charset="-127"/>
      <p:regular r:id="rId35"/>
    </p:embeddedFont>
    <p:embeddedFont>
      <p:font typeface="Londrina Solid" panose="02020500000000000000" charset="0"/>
      <p:regular r:id="rId36"/>
    </p:embeddedFont>
    <p:embeddedFont>
      <p:font typeface="華康POP1體" panose="02010609000101010101" pitchFamily="49" charset="-120"/>
      <p:regular r:id="rId37"/>
    </p:embeddedFont>
    <p:embeddedFont>
      <p:font typeface="華康少女文字W5" panose="02010609010101010101" pitchFamily="49" charset="-120"/>
      <p:regular r:id="rId38"/>
    </p:embeddedFont>
    <p:embeddedFont>
      <p:font typeface="華康少女文字W7" panose="02010609010101010101" pitchFamily="49" charset="-12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336243"/>
            <a:ext cx="16479863" cy="9082217"/>
            <a:chOff x="0" y="0"/>
            <a:chExt cx="4340376" cy="2392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92024"/>
            </a:xfrm>
            <a:custGeom>
              <a:avLst/>
              <a:gdLst/>
              <a:ahLst/>
              <a:cxnLst/>
              <a:rect l="l" t="t" r="r" b="b"/>
              <a:pathLst>
                <a:path w="4340375" h="2392024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68066"/>
                  </a:lnTo>
                  <a:cubicBezTo>
                    <a:pt x="4340375" y="2381298"/>
                    <a:pt x="4329649" y="2392024"/>
                    <a:pt x="4316417" y="2392024"/>
                  </a:cubicBezTo>
                  <a:lnTo>
                    <a:pt x="23959" y="2392024"/>
                  </a:lnTo>
                  <a:cubicBezTo>
                    <a:pt x="17605" y="2392024"/>
                    <a:pt x="11511" y="2389500"/>
                    <a:pt x="7017" y="2385007"/>
                  </a:cubicBezTo>
                  <a:cubicBezTo>
                    <a:pt x="2524" y="2380514"/>
                    <a:pt x="0" y="2374420"/>
                    <a:pt x="0" y="2368066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6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81429" y="1917916"/>
            <a:ext cx="9201794" cy="4393354"/>
            <a:chOff x="0" y="0"/>
            <a:chExt cx="14604741" cy="6972966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14612488" cy="6979451"/>
            </a:xfrm>
            <a:custGeom>
              <a:avLst/>
              <a:gdLst/>
              <a:ahLst/>
              <a:cxnLst/>
              <a:rect l="l" t="t" r="r" b="b"/>
              <a:pathLst>
                <a:path w="14612488" h="6979451">
                  <a:moveTo>
                    <a:pt x="13673587" y="6968264"/>
                  </a:moveTo>
                  <a:cubicBezTo>
                    <a:pt x="13673587" y="6968264"/>
                    <a:pt x="13253834" y="6979451"/>
                    <a:pt x="12791250" y="6976830"/>
                  </a:cubicBezTo>
                  <a:cubicBezTo>
                    <a:pt x="4593134" y="6974668"/>
                    <a:pt x="1057073" y="6966842"/>
                    <a:pt x="1057073" y="6966842"/>
                  </a:cubicBezTo>
                  <a:cubicBezTo>
                    <a:pt x="812931" y="6958009"/>
                    <a:pt x="565145" y="6941028"/>
                    <a:pt x="398404" y="6882850"/>
                  </a:cubicBezTo>
                  <a:cubicBezTo>
                    <a:pt x="120505" y="6785888"/>
                    <a:pt x="0" y="6608360"/>
                    <a:pt x="0" y="224218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298633" y="7673"/>
                  </a:cubicBezTo>
                  <a:cubicBezTo>
                    <a:pt x="13034908" y="0"/>
                    <a:pt x="13498835" y="7673"/>
                    <a:pt x="13498835" y="7673"/>
                  </a:cubicBezTo>
                  <a:cubicBezTo>
                    <a:pt x="13867143" y="15152"/>
                    <a:pt x="14230455" y="84484"/>
                    <a:pt x="14428197" y="207066"/>
                  </a:cubicBezTo>
                  <a:cubicBezTo>
                    <a:pt x="14579214" y="300683"/>
                    <a:pt x="14612488" y="425358"/>
                    <a:pt x="14603347" y="2242184"/>
                  </a:cubicBezTo>
                  <a:cubicBezTo>
                    <a:pt x="14603347" y="6726325"/>
                    <a:pt x="14320351" y="6940423"/>
                    <a:pt x="13673587" y="6968264"/>
                  </a:cubicBezTo>
                  <a:close/>
                </a:path>
              </a:pathLst>
            </a:custGeom>
            <a:solidFill>
              <a:srgbClr val="EDD6D3">
                <a:alpha val="52941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1576995" y="8421153"/>
            <a:ext cx="22828511" cy="3520156"/>
            <a:chOff x="0" y="0"/>
            <a:chExt cx="6350000" cy="979170"/>
          </a:xfrm>
        </p:grpSpPr>
        <p:sp>
          <p:nvSpPr>
            <p:cNvPr id="8" name="Freeform 8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FA5B2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-1935170" y="1917916"/>
            <a:ext cx="9091320" cy="7795807"/>
          </a:xfrm>
          <a:custGeom>
            <a:avLst/>
            <a:gdLst/>
            <a:ahLst/>
            <a:cxnLst/>
            <a:rect l="l" t="t" r="r" b="b"/>
            <a:pathLst>
              <a:path w="9091320" h="7795807">
                <a:moveTo>
                  <a:pt x="9091320" y="0"/>
                </a:moveTo>
                <a:lnTo>
                  <a:pt x="0" y="0"/>
                </a:lnTo>
                <a:lnTo>
                  <a:pt x="0" y="7795807"/>
                </a:lnTo>
                <a:lnTo>
                  <a:pt x="9091320" y="7795807"/>
                </a:lnTo>
                <a:lnTo>
                  <a:pt x="90913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3952003" y="9258300"/>
            <a:ext cx="2256602" cy="455423"/>
          </a:xfrm>
          <a:custGeom>
            <a:avLst/>
            <a:gdLst/>
            <a:ahLst/>
            <a:cxnLst/>
            <a:rect l="l" t="t" r="r" b="b"/>
            <a:pathLst>
              <a:path w="2256602" h="455423">
                <a:moveTo>
                  <a:pt x="0" y="0"/>
                </a:moveTo>
                <a:lnTo>
                  <a:pt x="2256601" y="0"/>
                </a:lnTo>
                <a:lnTo>
                  <a:pt x="2256601" y="455423"/>
                </a:lnTo>
                <a:lnTo>
                  <a:pt x="0" y="455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84066" y="1500859"/>
            <a:ext cx="11201400" cy="492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50"/>
              </a:lnSpc>
              <a:spcBef>
                <a:spcPct val="0"/>
              </a:spcBef>
            </a:pPr>
            <a:r>
              <a:rPr lang="en-US" altLang="zh-TW" sz="12000" spc="-300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2025</a:t>
            </a:r>
            <a:r>
              <a:rPr lang="zh-TW" altLang="en-US" sz="12000" spc="-300" dirty="0">
                <a:solidFill>
                  <a:srgbClr val="000000"/>
                </a:solidFill>
                <a:latin typeface="華康少女文字W7" panose="02010609010101010101" pitchFamily="49" charset="-120"/>
                <a:ea typeface="華康少女文字W7" panose="02010609010101010101" pitchFamily="49" charset="-120"/>
                <a:cs typeface="Jua"/>
                <a:sym typeface="Jua"/>
              </a:rPr>
              <a:t>菁英盃</a:t>
            </a:r>
            <a:endParaRPr lang="en-US" altLang="zh-TW" sz="12000" spc="-300" dirty="0">
              <a:solidFill>
                <a:srgbClr val="000000"/>
              </a:solidFill>
              <a:latin typeface="華康少女文字W7" panose="02010609010101010101" pitchFamily="49" charset="-120"/>
              <a:ea typeface="華康少女文字W7" panose="02010609010101010101" pitchFamily="49" charset="-120"/>
              <a:cs typeface="Jua"/>
              <a:sym typeface="Jua"/>
            </a:endParaRPr>
          </a:p>
          <a:p>
            <a:pPr algn="ctr">
              <a:lnSpc>
                <a:spcPts val="20250"/>
              </a:lnSpc>
              <a:spcBef>
                <a:spcPct val="0"/>
              </a:spcBef>
            </a:pPr>
            <a:r>
              <a:rPr lang="zh-TW" altLang="en-US" sz="12000" spc="-300" dirty="0">
                <a:solidFill>
                  <a:srgbClr val="000000"/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cs typeface="Jua"/>
                <a:sym typeface="Jua"/>
              </a:rPr>
              <a:t>賽前通知</a:t>
            </a:r>
            <a:endParaRPr lang="en-US" sz="12000" spc="-300" dirty="0">
              <a:solidFill>
                <a:srgbClr val="000000"/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cs typeface="Jua"/>
              <a:sym typeface="Ju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60C9AC-CADB-4368-ABF6-0E0B93538BFB}"/>
              </a:ext>
            </a:extLst>
          </p:cNvPr>
          <p:cNvSpPr txBox="1"/>
          <p:nvPr/>
        </p:nvSpPr>
        <p:spPr>
          <a:xfrm>
            <a:off x="8001000" y="6906845"/>
            <a:ext cx="8153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0070C0"/>
                </a:solidFill>
                <a:ea typeface="華康POP1體" panose="02010609000101010101" pitchFamily="49" charset="-120"/>
              </a:rPr>
              <a:t>2025.10.14</a:t>
            </a:r>
            <a:r>
              <a:rPr lang="zh-TW" altLang="en-US" sz="6000" dirty="0">
                <a:solidFill>
                  <a:srgbClr val="0070C0"/>
                </a:solidFill>
                <a:ea typeface="華康POP1體" panose="02010609000101010101" pitchFamily="49" charset="-120"/>
              </a:rPr>
              <a:t> </a:t>
            </a:r>
            <a:r>
              <a:rPr lang="en-US" altLang="zh-TW" sz="6000" dirty="0">
                <a:solidFill>
                  <a:srgbClr val="0070C0"/>
                </a:solidFill>
                <a:ea typeface="華康POP1體" panose="02010609000101010101" pitchFamily="49" charset="-120"/>
              </a:rPr>
              <a:t>(3F</a:t>
            </a:r>
            <a:r>
              <a:rPr lang="zh-TW" altLang="en-US" sz="6000" dirty="0">
                <a:solidFill>
                  <a:srgbClr val="0070C0"/>
                </a:solidFill>
                <a:ea typeface="華康POP1體" panose="02010609000101010101" pitchFamily="49" charset="-120"/>
              </a:rPr>
              <a:t>電腦教室</a:t>
            </a:r>
            <a:r>
              <a:rPr lang="en-US" altLang="zh-TW" sz="6000" dirty="0">
                <a:solidFill>
                  <a:srgbClr val="0070C0"/>
                </a:solidFill>
                <a:ea typeface="華康POP1體" panose="02010609000101010101" pitchFamily="49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ea typeface="華康POP1體" panose="0201060900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265856" y="725336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C6BE4A3-E271-0889-E859-F97036877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653" y="620213"/>
            <a:ext cx="13779491" cy="87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7124AE8-2C41-4C2E-1C08-ED5A5AAF1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05" y="361930"/>
            <a:ext cx="14573122" cy="93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2563616-A4CA-A07B-BE45-67F59CBA5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293" y="307538"/>
            <a:ext cx="14268634" cy="95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149A99B-DE05-8759-4197-47B904CA1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085" y="97100"/>
            <a:ext cx="14373915" cy="96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757572"/>
            <a:ext cx="16479863" cy="9082217"/>
            <a:chOff x="0" y="0"/>
            <a:chExt cx="4340376" cy="2392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92024"/>
            </a:xfrm>
            <a:custGeom>
              <a:avLst/>
              <a:gdLst/>
              <a:ahLst/>
              <a:cxnLst/>
              <a:rect l="l" t="t" r="r" b="b"/>
              <a:pathLst>
                <a:path w="4340375" h="2392024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68066"/>
                  </a:lnTo>
                  <a:cubicBezTo>
                    <a:pt x="4340375" y="2381298"/>
                    <a:pt x="4329649" y="2392024"/>
                    <a:pt x="4316417" y="2392024"/>
                  </a:cubicBezTo>
                  <a:lnTo>
                    <a:pt x="23959" y="2392024"/>
                  </a:lnTo>
                  <a:cubicBezTo>
                    <a:pt x="17605" y="2392024"/>
                    <a:pt x="11511" y="2389500"/>
                    <a:pt x="7017" y="2385007"/>
                  </a:cubicBezTo>
                  <a:cubicBezTo>
                    <a:pt x="2524" y="2380514"/>
                    <a:pt x="0" y="2374420"/>
                    <a:pt x="0" y="2368066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6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42216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898826" y="8541482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-2585227" y="1364572"/>
            <a:ext cx="10110767" cy="8556236"/>
          </a:xfrm>
          <a:custGeom>
            <a:avLst/>
            <a:gdLst/>
            <a:ahLst/>
            <a:cxnLst/>
            <a:rect l="l" t="t" r="r" b="b"/>
            <a:pathLst>
              <a:path w="10110767" h="8556236">
                <a:moveTo>
                  <a:pt x="10110767" y="0"/>
                </a:moveTo>
                <a:lnTo>
                  <a:pt x="0" y="0"/>
                </a:lnTo>
                <a:lnTo>
                  <a:pt x="0" y="8556237"/>
                </a:lnTo>
                <a:lnTo>
                  <a:pt x="10110767" y="8556237"/>
                </a:lnTo>
                <a:lnTo>
                  <a:pt x="101107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65862" y="757572"/>
            <a:ext cx="8229600" cy="8229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086600" y="4387011"/>
            <a:ext cx="10539564" cy="1512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70"/>
              </a:lnSpc>
              <a:spcBef>
                <a:spcPct val="0"/>
              </a:spcBef>
            </a:pPr>
            <a:r>
              <a:rPr lang="zh-TW" altLang="en-US" sz="9122" dirty="0">
                <a:solidFill>
                  <a:srgbClr val="545454"/>
                </a:solidFill>
                <a:latin typeface="Londrina Solid"/>
                <a:ea typeface="華康POP1體" panose="02010609000101010101" pitchFamily="49" charset="-120"/>
                <a:cs typeface="Londrina Solid"/>
                <a:sym typeface="Londrina Solid"/>
              </a:rPr>
              <a:t>預祝各位勇奪佳績</a:t>
            </a:r>
            <a:r>
              <a:rPr lang="en-US" altLang="zh-TW" sz="9122" dirty="0">
                <a:solidFill>
                  <a:srgbClr val="545454"/>
                </a:solidFill>
                <a:latin typeface="Londrina Solid"/>
                <a:ea typeface="華康POP1體" panose="02010609000101010101" pitchFamily="49" charset="-120"/>
                <a:cs typeface="Londrina Solid"/>
                <a:sym typeface="Londrina Solid"/>
              </a:rPr>
              <a:t>!</a:t>
            </a:r>
            <a:endParaRPr lang="en-US" sz="9122" dirty="0">
              <a:solidFill>
                <a:srgbClr val="545454"/>
              </a:solidFill>
              <a:latin typeface="Londrina Solid"/>
              <a:ea typeface="華康POP1體" panose="02010609000101010101" pitchFamily="49" charset="-120"/>
              <a:cs typeface="Londrina Solid"/>
              <a:sym typeface="Londrina Soli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233130" y="724574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85486C-FEA4-ECAE-FDF8-D0FAF444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343" y="266700"/>
            <a:ext cx="13826657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0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0" y="7160697"/>
            <a:ext cx="2743200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30485B-6CE5-C14A-E116-62C33C1AA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336" y="381000"/>
            <a:ext cx="14325600" cy="95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1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0" y="7160697"/>
            <a:ext cx="2743200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824469-8EB1-161F-BEE5-D823504EA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568" y="342901"/>
            <a:ext cx="14076832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457200" y="7253364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F3DFE92-F763-1FFD-73D5-88B71D088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410" y="154257"/>
            <a:ext cx="13335790" cy="93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5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76AAC92-4F02-5BFA-AE1E-66E4F631B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780" y="54124"/>
            <a:ext cx="13907220" cy="98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43840" y="736796"/>
            <a:ext cx="17227956" cy="9028272"/>
          </a:xfrm>
          <a:custGeom>
            <a:avLst/>
            <a:gdLst/>
            <a:ahLst/>
            <a:cxnLst/>
            <a:rect l="l" t="t" r="r" b="b"/>
            <a:pathLst>
              <a:path w="4340375" h="2377816">
                <a:moveTo>
                  <a:pt x="23959" y="0"/>
                </a:moveTo>
                <a:lnTo>
                  <a:pt x="4316417" y="0"/>
                </a:lnTo>
                <a:cubicBezTo>
                  <a:pt x="4329649" y="0"/>
                  <a:pt x="4340375" y="10727"/>
                  <a:pt x="4340375" y="23959"/>
                </a:cubicBezTo>
                <a:lnTo>
                  <a:pt x="4340375" y="2353858"/>
                </a:lnTo>
                <a:cubicBezTo>
                  <a:pt x="4340375" y="2360212"/>
                  <a:pt x="4337851" y="2366306"/>
                  <a:pt x="4333358" y="2370799"/>
                </a:cubicBezTo>
                <a:cubicBezTo>
                  <a:pt x="4328865" y="2375292"/>
                  <a:pt x="4322771" y="2377816"/>
                  <a:pt x="4316417" y="2377816"/>
                </a:cubicBezTo>
                <a:lnTo>
                  <a:pt x="23959" y="2377816"/>
                </a:lnTo>
                <a:cubicBezTo>
                  <a:pt x="10727" y="2377816"/>
                  <a:pt x="0" y="2367090"/>
                  <a:pt x="0" y="2353858"/>
                </a:cubicBezTo>
                <a:lnTo>
                  <a:pt x="0" y="23959"/>
                </a:lnTo>
                <a:cubicBezTo>
                  <a:pt x="0" y="10727"/>
                  <a:pt x="10727" y="0"/>
                  <a:pt x="2395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fontAlgn="t"/>
            <a:r>
              <a:rPr lang="zh-TW" altLang="en-US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練習用帳密</a:t>
            </a:r>
            <a:r>
              <a:rPr lang="en-US" altLang="zh-TW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: </a:t>
            </a:r>
          </a:p>
          <a:p>
            <a:pPr fontAlgn="t"/>
            <a:r>
              <a:rPr lang="en-US" altLang="zh-TW" sz="44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** </a:t>
            </a:r>
            <a:r>
              <a:rPr lang="zh-TW" altLang="en-US" sz="44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注意</a:t>
            </a:r>
            <a:r>
              <a:rPr lang="en-US" altLang="zh-TW" sz="44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kumimoji="0" lang="zh-TW" altLang="zh-TW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PELC&amp;GQC正式版僅開放賽前三天練習(10/15~10/17)</a:t>
            </a:r>
            <a:br>
              <a:rPr kumimoji="0" lang="zh-TW" altLang="zh-TW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</a:br>
            <a:endParaRPr kumimoji="0" lang="zh-TW" altLang="zh-TW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altLang="zh-TW" sz="4800" b="1" i="0" u="none" strike="noStrike" kern="120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altLang="zh-TW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zh-TW" altLang="zh-TW" sz="40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881586" y="-267000"/>
            <a:ext cx="2346286" cy="2007593"/>
          </a:xfrm>
          <a:custGeom>
            <a:avLst/>
            <a:gdLst/>
            <a:ahLst/>
            <a:cxnLst/>
            <a:rect l="l" t="t" r="r" b="b"/>
            <a:pathLst>
              <a:path w="3879984" h="3346486">
                <a:moveTo>
                  <a:pt x="0" y="0"/>
                </a:moveTo>
                <a:lnTo>
                  <a:pt x="3879984" y="0"/>
                </a:lnTo>
                <a:lnTo>
                  <a:pt x="3879984" y="3346486"/>
                </a:lnTo>
                <a:lnTo>
                  <a:pt x="0" y="3346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5BB7D19A-5398-4F9E-5F5D-CCCA6CE23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94346"/>
              </p:ext>
            </p:extLst>
          </p:nvPr>
        </p:nvGraphicFramePr>
        <p:xfrm>
          <a:off x="831444" y="3014199"/>
          <a:ext cx="16479859" cy="620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479">
                  <a:extLst>
                    <a:ext uri="{9D8B030D-6E8A-4147-A177-3AD203B41FA5}">
                      <a16:colId xmlns:a16="http://schemas.microsoft.com/office/drawing/2014/main" val="481067994"/>
                    </a:ext>
                  </a:extLst>
                </a:gridCol>
                <a:gridCol w="9830372">
                  <a:extLst>
                    <a:ext uri="{9D8B030D-6E8A-4147-A177-3AD203B41FA5}">
                      <a16:colId xmlns:a16="http://schemas.microsoft.com/office/drawing/2014/main" val="3187695662"/>
                    </a:ext>
                  </a:extLst>
                </a:gridCol>
                <a:gridCol w="4076008">
                  <a:extLst>
                    <a:ext uri="{9D8B030D-6E8A-4147-A177-3AD203B41FA5}">
                      <a16:colId xmlns:a16="http://schemas.microsoft.com/office/drawing/2014/main" val="4099356515"/>
                    </a:ext>
                  </a:extLst>
                </a:gridCol>
              </a:tblGrid>
              <a:tr h="11921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/>
                        <a:t>末三碼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/>
                        <a:t>帳號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/>
                        <a:t>密碼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929215"/>
                  </a:ext>
                </a:extLst>
              </a:tr>
              <a:tr h="11921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670-682</a:t>
                      </a:r>
                      <a:br>
                        <a:rPr lang="en-US" altLang="zh-TW" sz="4400" dirty="0"/>
                      </a:br>
                      <a:r>
                        <a:rPr lang="en-US" altLang="zh-TW" sz="4400" dirty="0"/>
                        <a:t>(689)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pelcguest1@gladcontest.net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20251015</a:t>
                      </a:r>
                      <a:endParaRPr lang="zh-TW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122114"/>
                  </a:ext>
                </a:extLst>
              </a:tr>
              <a:tr h="11921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683-698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vqctwgame2k0001@gladworld.net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VQC20251013</a:t>
                      </a:r>
                      <a:endParaRPr lang="zh-TW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641996"/>
                  </a:ext>
                </a:extLst>
              </a:tr>
              <a:tr h="11921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699-701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pvqcguest2@gladcontest.net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20251013</a:t>
                      </a:r>
                      <a:endParaRPr lang="zh-TW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216652"/>
                  </a:ext>
                </a:extLst>
              </a:tr>
              <a:tr h="11921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726-733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gqcguest1@gladcontest.net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/>
                        <a:t>20251015</a:t>
                      </a:r>
                      <a:endParaRPr lang="zh-TW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289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0A819A5-B8C5-F586-CC00-0C0174BD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15" y="419047"/>
            <a:ext cx="13900585" cy="949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CFEC3D5-C570-FF1A-E60E-8AF1DB0D9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752" y="203785"/>
            <a:ext cx="13972248" cy="92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4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14F1D5A-623B-DC3F-3291-CBC565B3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51" y="350401"/>
            <a:ext cx="13820149" cy="93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C43DC3-05A5-6E7E-E839-98B0FB465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93270"/>
            <a:ext cx="14097000" cy="94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5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45BF14B-AE04-38D6-47CC-59284D119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582" y="357071"/>
            <a:ext cx="13634417" cy="93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3C71BEA-A3CA-D44E-3318-8C753C0EC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14" y="518878"/>
            <a:ext cx="13510586" cy="93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3712447-DE0A-25A3-4892-DA13507F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500" y="199983"/>
            <a:ext cx="13964499" cy="97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233130" y="724574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47525AD-5DAB-CD5E-7574-D7D966FBB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95300"/>
            <a:ext cx="14020799" cy="95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6000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3B6B8332-9A46-4925-88AC-3B5F5D480654}"/>
              </a:ext>
            </a:extLst>
          </p:cNvPr>
          <p:cNvSpPr/>
          <p:nvPr/>
        </p:nvSpPr>
        <p:spPr>
          <a:xfrm>
            <a:off x="6629400" y="2584488"/>
            <a:ext cx="2258849" cy="1447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CD6E92C-2656-4F52-A0E3-E276397F118F}"/>
              </a:ext>
            </a:extLst>
          </p:cNvPr>
          <p:cNvSpPr/>
          <p:nvPr/>
        </p:nvSpPr>
        <p:spPr>
          <a:xfrm flipH="1">
            <a:off x="131429" y="7156153"/>
            <a:ext cx="2620344" cy="2758654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8259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1445" y="1006606"/>
            <a:ext cx="16479859" cy="9028272"/>
          </a:xfrm>
          <a:custGeom>
            <a:avLst/>
            <a:gdLst/>
            <a:ahLst/>
            <a:cxnLst/>
            <a:rect l="l" t="t" r="r" b="b"/>
            <a:pathLst>
              <a:path w="4340375" h="2377816">
                <a:moveTo>
                  <a:pt x="23959" y="0"/>
                </a:moveTo>
                <a:lnTo>
                  <a:pt x="4316417" y="0"/>
                </a:lnTo>
                <a:cubicBezTo>
                  <a:pt x="4329649" y="0"/>
                  <a:pt x="4340375" y="10727"/>
                  <a:pt x="4340375" y="23959"/>
                </a:cubicBezTo>
                <a:lnTo>
                  <a:pt x="4340375" y="2353858"/>
                </a:lnTo>
                <a:cubicBezTo>
                  <a:pt x="4340375" y="2360212"/>
                  <a:pt x="4337851" y="2366306"/>
                  <a:pt x="4333358" y="2370799"/>
                </a:cubicBezTo>
                <a:cubicBezTo>
                  <a:pt x="4328865" y="2375292"/>
                  <a:pt x="4322771" y="2377816"/>
                  <a:pt x="4316417" y="2377816"/>
                </a:cubicBezTo>
                <a:lnTo>
                  <a:pt x="23959" y="2377816"/>
                </a:lnTo>
                <a:cubicBezTo>
                  <a:pt x="10727" y="2377816"/>
                  <a:pt x="0" y="2367090"/>
                  <a:pt x="0" y="2353858"/>
                </a:cubicBezTo>
                <a:lnTo>
                  <a:pt x="0" y="23959"/>
                </a:lnTo>
                <a:cubicBezTo>
                  <a:pt x="0" y="10727"/>
                  <a:pt x="10727" y="0"/>
                  <a:pt x="23959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3934902" y="6395407"/>
            <a:ext cx="3879984" cy="3346486"/>
          </a:xfrm>
          <a:custGeom>
            <a:avLst/>
            <a:gdLst/>
            <a:ahLst/>
            <a:cxnLst/>
            <a:rect l="l" t="t" r="r" b="b"/>
            <a:pathLst>
              <a:path w="3879984" h="3346486">
                <a:moveTo>
                  <a:pt x="0" y="0"/>
                </a:moveTo>
                <a:lnTo>
                  <a:pt x="3879984" y="0"/>
                </a:lnTo>
                <a:lnTo>
                  <a:pt x="3879984" y="3346486"/>
                </a:lnTo>
                <a:lnTo>
                  <a:pt x="0" y="3346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66800" y="419100"/>
            <a:ext cx="16009151" cy="486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5143" spc="-102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 </a:t>
            </a:r>
          </a:p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5143" spc="-102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  <a:p>
            <a:pPr algn="ctr">
              <a:lnSpc>
                <a:spcPts val="11109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algn="ctr">
              <a:lnSpc>
                <a:spcPts val="6943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algn="ctr">
              <a:lnSpc>
                <a:spcPts val="6943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C371CA-488D-B024-CCE9-CEF64892D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666659"/>
            <a:ext cx="13181173" cy="60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156" y="8632691"/>
            <a:ext cx="21456673" cy="3308619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EDD6D3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374895" y="5729752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4862393" y="0"/>
                </a:moveTo>
                <a:lnTo>
                  <a:pt x="0" y="0"/>
                </a:lnTo>
                <a:lnTo>
                  <a:pt x="0" y="4114800"/>
                </a:lnTo>
                <a:lnTo>
                  <a:pt x="4862393" y="4114800"/>
                </a:lnTo>
                <a:lnTo>
                  <a:pt x="4862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44672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050" y="757572"/>
            <a:ext cx="16580882" cy="9028272"/>
            <a:chOff x="0" y="0"/>
            <a:chExt cx="4366981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6981" cy="2377816"/>
            </a:xfrm>
            <a:custGeom>
              <a:avLst/>
              <a:gdLst/>
              <a:ahLst/>
              <a:cxnLst/>
              <a:rect l="l" t="t" r="r" b="b"/>
              <a:pathLst>
                <a:path w="4366981" h="2377816">
                  <a:moveTo>
                    <a:pt x="23813" y="0"/>
                  </a:moveTo>
                  <a:lnTo>
                    <a:pt x="4343168" y="0"/>
                  </a:lnTo>
                  <a:cubicBezTo>
                    <a:pt x="4349484" y="0"/>
                    <a:pt x="4355541" y="2509"/>
                    <a:pt x="4360006" y="6975"/>
                  </a:cubicBezTo>
                  <a:cubicBezTo>
                    <a:pt x="4364472" y="11440"/>
                    <a:pt x="4366981" y="17497"/>
                    <a:pt x="4366981" y="23813"/>
                  </a:cubicBezTo>
                  <a:lnTo>
                    <a:pt x="4366981" y="2354004"/>
                  </a:lnTo>
                  <a:cubicBezTo>
                    <a:pt x="4366981" y="2360319"/>
                    <a:pt x="4364472" y="2366376"/>
                    <a:pt x="4360006" y="2370842"/>
                  </a:cubicBezTo>
                  <a:cubicBezTo>
                    <a:pt x="4355541" y="2375308"/>
                    <a:pt x="4349484" y="2377816"/>
                    <a:pt x="4343168" y="2377816"/>
                  </a:cubicBezTo>
                  <a:lnTo>
                    <a:pt x="23813" y="2377816"/>
                  </a:lnTo>
                  <a:cubicBezTo>
                    <a:pt x="17497" y="2377816"/>
                    <a:pt x="11440" y="2375308"/>
                    <a:pt x="6975" y="2370842"/>
                  </a:cubicBezTo>
                  <a:cubicBezTo>
                    <a:pt x="2509" y="2366376"/>
                    <a:pt x="0" y="2360319"/>
                    <a:pt x="0" y="2354004"/>
                  </a:cubicBezTo>
                  <a:lnTo>
                    <a:pt x="0" y="23813"/>
                  </a:lnTo>
                  <a:cubicBezTo>
                    <a:pt x="0" y="17497"/>
                    <a:pt x="2509" y="11440"/>
                    <a:pt x="6975" y="6975"/>
                  </a:cubicBezTo>
                  <a:cubicBezTo>
                    <a:pt x="11440" y="2509"/>
                    <a:pt x="17497" y="0"/>
                    <a:pt x="238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66981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ACCFC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898826" y="8541482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ACCFCC"/>
            </a:solidFill>
          </p:spPr>
        </p:sp>
      </p:grpSp>
    </p:spTree>
    <p:extLst>
      <p:ext uri="{BB962C8B-B14F-4D97-AF65-F5344CB8AC3E}">
        <p14:creationId xmlns:p14="http://schemas.microsoft.com/office/powerpoint/2010/main" val="93121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156" y="8632691"/>
            <a:ext cx="21456673" cy="3308619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EDD6D3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5780319" y="0"/>
            <a:ext cx="12192343" cy="9644410"/>
          </a:xfrm>
          <a:custGeom>
            <a:avLst/>
            <a:gdLst/>
            <a:ahLst/>
            <a:cxnLst/>
            <a:rect l="l" t="t" r="r" b="b"/>
            <a:pathLst>
              <a:path w="12192343" h="9644410">
                <a:moveTo>
                  <a:pt x="0" y="0"/>
                </a:moveTo>
                <a:lnTo>
                  <a:pt x="12192343" y="0"/>
                </a:lnTo>
                <a:lnTo>
                  <a:pt x="12192343" y="9644410"/>
                </a:lnTo>
                <a:lnTo>
                  <a:pt x="0" y="964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7" b="-946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250874" y="4801138"/>
            <a:ext cx="4248000" cy="996647"/>
            <a:chOff x="0" y="0"/>
            <a:chExt cx="1118815" cy="2624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8815" cy="262492"/>
            </a:xfrm>
            <a:custGeom>
              <a:avLst/>
              <a:gdLst/>
              <a:ahLst/>
              <a:cxnLst/>
              <a:rect l="l" t="t" r="r" b="b"/>
              <a:pathLst>
                <a:path w="1118815" h="262492">
                  <a:moveTo>
                    <a:pt x="915615" y="0"/>
                  </a:moveTo>
                  <a:lnTo>
                    <a:pt x="0" y="0"/>
                  </a:lnTo>
                  <a:lnTo>
                    <a:pt x="0" y="262492"/>
                  </a:lnTo>
                  <a:lnTo>
                    <a:pt x="915615" y="262492"/>
                  </a:lnTo>
                  <a:lnTo>
                    <a:pt x="1118815" y="131246"/>
                  </a:lnTo>
                  <a:lnTo>
                    <a:pt x="915615" y="0"/>
                  </a:lnTo>
                  <a:close/>
                </a:path>
              </a:pathLst>
            </a:custGeom>
            <a:solidFill>
              <a:srgbClr val="FFDA9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004515" cy="33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75181" y="2853975"/>
            <a:ext cx="4337536" cy="996647"/>
          </a:xfrm>
          <a:custGeom>
            <a:avLst/>
            <a:gdLst/>
            <a:ahLst/>
            <a:cxnLst/>
            <a:rect l="l" t="t" r="r" b="b"/>
            <a:pathLst>
              <a:path w="1142396" h="262492">
                <a:moveTo>
                  <a:pt x="939196" y="0"/>
                </a:moveTo>
                <a:lnTo>
                  <a:pt x="0" y="0"/>
                </a:lnTo>
                <a:lnTo>
                  <a:pt x="0" y="262492"/>
                </a:lnTo>
                <a:lnTo>
                  <a:pt x="939196" y="262492"/>
                </a:lnTo>
                <a:lnTo>
                  <a:pt x="1142396" y="131246"/>
                </a:lnTo>
                <a:lnTo>
                  <a:pt x="939196" y="0"/>
                </a:lnTo>
                <a:close/>
              </a:path>
            </a:pathLst>
          </a:custGeom>
          <a:solidFill>
            <a:srgbClr val="FFDA9E"/>
          </a:solidFill>
        </p:spPr>
      </p:sp>
      <p:grpSp>
        <p:nvGrpSpPr>
          <p:cNvPr id="11" name="Group 11"/>
          <p:cNvGrpSpPr/>
          <p:nvPr/>
        </p:nvGrpSpPr>
        <p:grpSpPr>
          <a:xfrm>
            <a:off x="6452290" y="7175741"/>
            <a:ext cx="4248000" cy="996647"/>
            <a:chOff x="0" y="0"/>
            <a:chExt cx="1118815" cy="262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18815" cy="262492"/>
            </a:xfrm>
            <a:custGeom>
              <a:avLst/>
              <a:gdLst/>
              <a:ahLst/>
              <a:cxnLst/>
              <a:rect l="l" t="t" r="r" b="b"/>
              <a:pathLst>
                <a:path w="1118815" h="262492">
                  <a:moveTo>
                    <a:pt x="915615" y="0"/>
                  </a:moveTo>
                  <a:lnTo>
                    <a:pt x="0" y="0"/>
                  </a:lnTo>
                  <a:lnTo>
                    <a:pt x="0" y="262492"/>
                  </a:lnTo>
                  <a:lnTo>
                    <a:pt x="915615" y="262492"/>
                  </a:lnTo>
                  <a:lnTo>
                    <a:pt x="1118815" y="131246"/>
                  </a:lnTo>
                  <a:lnTo>
                    <a:pt x="915615" y="0"/>
                  </a:lnTo>
                  <a:close/>
                </a:path>
              </a:pathLst>
            </a:custGeom>
            <a:solidFill>
              <a:srgbClr val="FFDA9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004515" cy="33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5797785"/>
            <a:ext cx="4252192" cy="3752559"/>
          </a:xfrm>
          <a:custGeom>
            <a:avLst/>
            <a:gdLst/>
            <a:ahLst/>
            <a:cxnLst/>
            <a:rect l="l" t="t" r="r" b="b"/>
            <a:pathLst>
              <a:path w="4252192" h="3752559">
                <a:moveTo>
                  <a:pt x="0" y="0"/>
                </a:moveTo>
                <a:lnTo>
                  <a:pt x="4252192" y="0"/>
                </a:lnTo>
                <a:lnTo>
                  <a:pt x="4252192" y="3752560"/>
                </a:lnTo>
                <a:lnTo>
                  <a:pt x="0" y="3752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8909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05156" y="8632691"/>
            <a:ext cx="21456673" cy="3308619"/>
            <a:chOff x="0" y="0"/>
            <a:chExt cx="6350000" cy="979170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EDD6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15972" y="590954"/>
            <a:ext cx="821838" cy="1247571"/>
          </a:xfrm>
          <a:custGeom>
            <a:avLst/>
            <a:gdLst/>
            <a:ahLst/>
            <a:cxnLst/>
            <a:rect l="l" t="t" r="r" b="b"/>
            <a:pathLst>
              <a:path w="821838" h="1247571">
                <a:moveTo>
                  <a:pt x="0" y="0"/>
                </a:moveTo>
                <a:lnTo>
                  <a:pt x="821838" y="0"/>
                </a:lnTo>
                <a:lnTo>
                  <a:pt x="821838" y="1247571"/>
                </a:lnTo>
                <a:lnTo>
                  <a:pt x="0" y="1247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800" y="8115300"/>
            <a:ext cx="852131" cy="1293558"/>
          </a:xfrm>
          <a:custGeom>
            <a:avLst/>
            <a:gdLst/>
            <a:ahLst/>
            <a:cxnLst/>
            <a:rect l="l" t="t" r="r" b="b"/>
            <a:pathLst>
              <a:path w="852131" h="1293558">
                <a:moveTo>
                  <a:pt x="0" y="0"/>
                </a:moveTo>
                <a:lnTo>
                  <a:pt x="852132" y="0"/>
                </a:lnTo>
                <a:lnTo>
                  <a:pt x="852132" y="1293557"/>
                </a:lnTo>
                <a:lnTo>
                  <a:pt x="0" y="1293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7868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1445" y="1006606"/>
            <a:ext cx="16479859" cy="9028272"/>
          </a:xfrm>
          <a:custGeom>
            <a:avLst/>
            <a:gdLst/>
            <a:ahLst/>
            <a:cxnLst/>
            <a:rect l="l" t="t" r="r" b="b"/>
            <a:pathLst>
              <a:path w="4340375" h="2377816">
                <a:moveTo>
                  <a:pt x="23959" y="0"/>
                </a:moveTo>
                <a:lnTo>
                  <a:pt x="4316417" y="0"/>
                </a:lnTo>
                <a:cubicBezTo>
                  <a:pt x="4329649" y="0"/>
                  <a:pt x="4340375" y="10727"/>
                  <a:pt x="4340375" y="23959"/>
                </a:cubicBezTo>
                <a:lnTo>
                  <a:pt x="4340375" y="2353858"/>
                </a:lnTo>
                <a:cubicBezTo>
                  <a:pt x="4340375" y="2360212"/>
                  <a:pt x="4337851" y="2366306"/>
                  <a:pt x="4333358" y="2370799"/>
                </a:cubicBezTo>
                <a:cubicBezTo>
                  <a:pt x="4328865" y="2375292"/>
                  <a:pt x="4322771" y="2377816"/>
                  <a:pt x="4316417" y="2377816"/>
                </a:cubicBezTo>
                <a:lnTo>
                  <a:pt x="23959" y="2377816"/>
                </a:lnTo>
                <a:cubicBezTo>
                  <a:pt x="10727" y="2377816"/>
                  <a:pt x="0" y="2367090"/>
                  <a:pt x="0" y="2353858"/>
                </a:cubicBezTo>
                <a:lnTo>
                  <a:pt x="0" y="23959"/>
                </a:lnTo>
                <a:cubicBezTo>
                  <a:pt x="0" y="10727"/>
                  <a:pt x="10727" y="0"/>
                  <a:pt x="23959" y="0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3934902" y="6395407"/>
            <a:ext cx="3879984" cy="3346486"/>
          </a:xfrm>
          <a:custGeom>
            <a:avLst/>
            <a:gdLst/>
            <a:ahLst/>
            <a:cxnLst/>
            <a:rect l="l" t="t" r="r" b="b"/>
            <a:pathLst>
              <a:path w="3879984" h="3346486">
                <a:moveTo>
                  <a:pt x="0" y="0"/>
                </a:moveTo>
                <a:lnTo>
                  <a:pt x="3879984" y="0"/>
                </a:lnTo>
                <a:lnTo>
                  <a:pt x="3879984" y="3346486"/>
                </a:lnTo>
                <a:lnTo>
                  <a:pt x="0" y="3346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66800" y="419100"/>
            <a:ext cx="16009151" cy="486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5143" spc="-102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 </a:t>
            </a:r>
          </a:p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5143" spc="-102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  <a:p>
            <a:pPr algn="ctr">
              <a:lnSpc>
                <a:spcPts val="11109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algn="ctr">
              <a:lnSpc>
                <a:spcPts val="6943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algn="ctr">
              <a:lnSpc>
                <a:spcPts val="6943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1C9DDC-FC9C-A9DB-89E5-15E80A74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000572"/>
            <a:ext cx="7772400" cy="94007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744303E-FDB0-E499-717C-11C15D3D30FB}"/>
              </a:ext>
            </a:extLst>
          </p:cNvPr>
          <p:cNvSpPr/>
          <p:nvPr/>
        </p:nvSpPr>
        <p:spPr>
          <a:xfrm>
            <a:off x="4495800" y="8191500"/>
            <a:ext cx="7924800" cy="1676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52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316200" y="6395407"/>
            <a:ext cx="2498686" cy="2946355"/>
          </a:xfrm>
          <a:custGeom>
            <a:avLst/>
            <a:gdLst/>
            <a:ahLst/>
            <a:cxnLst/>
            <a:rect l="l" t="t" r="r" b="b"/>
            <a:pathLst>
              <a:path w="3879984" h="3346486">
                <a:moveTo>
                  <a:pt x="0" y="0"/>
                </a:moveTo>
                <a:lnTo>
                  <a:pt x="3879984" y="0"/>
                </a:lnTo>
                <a:lnTo>
                  <a:pt x="3879984" y="3346486"/>
                </a:lnTo>
                <a:lnTo>
                  <a:pt x="0" y="3346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66800" y="419100"/>
            <a:ext cx="16009151" cy="486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5143" spc="-102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 </a:t>
            </a:r>
          </a:p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5143" spc="-102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  <a:p>
            <a:pPr algn="ctr">
              <a:lnSpc>
                <a:spcPts val="11109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algn="ctr">
              <a:lnSpc>
                <a:spcPts val="6943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  <a:p>
            <a:pPr algn="ctr">
              <a:lnSpc>
                <a:spcPts val="6943"/>
              </a:lnSpc>
              <a:spcBef>
                <a:spcPct val="0"/>
              </a:spcBef>
            </a:pPr>
            <a:endParaRPr lang="en-US" sz="5143" spc="-102" dirty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B7B028-46B3-266A-4A2D-AAB7DF816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736117"/>
            <a:ext cx="13639800" cy="8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9C8A00B7-AB80-06FE-3CAC-B3D32D31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95300"/>
            <a:ext cx="14097000" cy="90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F3F5F9"/>
            </a:solidFill>
          </p:spPr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D13FFA93-09B7-BA92-BBE8-13E6102A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58" y="190500"/>
            <a:ext cx="13302441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4D16957-40F3-53BD-5726-E641EFA2E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646"/>
            <a:ext cx="13106400" cy="9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0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4068" y="864445"/>
            <a:ext cx="16479863" cy="9028272"/>
            <a:chOff x="0" y="0"/>
            <a:chExt cx="4340376" cy="237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0375" cy="2377816"/>
            </a:xfrm>
            <a:custGeom>
              <a:avLst/>
              <a:gdLst/>
              <a:ahLst/>
              <a:cxnLst/>
              <a:rect l="l" t="t" r="r" b="b"/>
              <a:pathLst>
                <a:path w="4340375" h="2377816">
                  <a:moveTo>
                    <a:pt x="23959" y="0"/>
                  </a:moveTo>
                  <a:lnTo>
                    <a:pt x="4316417" y="0"/>
                  </a:lnTo>
                  <a:cubicBezTo>
                    <a:pt x="4329649" y="0"/>
                    <a:pt x="4340375" y="10727"/>
                    <a:pt x="4340375" y="23959"/>
                  </a:cubicBezTo>
                  <a:lnTo>
                    <a:pt x="4340375" y="2353858"/>
                  </a:lnTo>
                  <a:cubicBezTo>
                    <a:pt x="4340375" y="2360212"/>
                    <a:pt x="4337851" y="2366306"/>
                    <a:pt x="4333358" y="2370799"/>
                  </a:cubicBezTo>
                  <a:cubicBezTo>
                    <a:pt x="4328865" y="2375292"/>
                    <a:pt x="4322771" y="2377816"/>
                    <a:pt x="4316417" y="2377816"/>
                  </a:cubicBezTo>
                  <a:lnTo>
                    <a:pt x="23959" y="2377816"/>
                  </a:lnTo>
                  <a:cubicBezTo>
                    <a:pt x="10727" y="2377816"/>
                    <a:pt x="0" y="2367090"/>
                    <a:pt x="0" y="2353858"/>
                  </a:cubicBezTo>
                  <a:lnTo>
                    <a:pt x="0" y="23959"/>
                  </a:lnTo>
                  <a:cubicBezTo>
                    <a:pt x="0" y="10727"/>
                    <a:pt x="10727" y="0"/>
                    <a:pt x="239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40376" cy="2454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61172" y="8632691"/>
            <a:ext cx="10917172" cy="2758654"/>
            <a:chOff x="0" y="0"/>
            <a:chExt cx="4166870" cy="105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393992" y="8632691"/>
            <a:ext cx="10917172" cy="2758654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EDD6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74555" y="6729412"/>
            <a:ext cx="184785" cy="184785"/>
            <a:chOff x="0" y="0"/>
            <a:chExt cx="246380" cy="246380"/>
          </a:xfrm>
        </p:grpSpPr>
        <p:sp>
          <p:nvSpPr>
            <p:cNvPr id="12" name="Freeform 12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E303868F-C357-426D-B709-F3623912C237}"/>
              </a:ext>
            </a:extLst>
          </p:cNvPr>
          <p:cNvSpPr/>
          <p:nvPr/>
        </p:nvSpPr>
        <p:spPr>
          <a:xfrm flipH="1">
            <a:off x="-2" y="7200900"/>
            <a:ext cx="2951421" cy="2285743"/>
          </a:xfrm>
          <a:custGeom>
            <a:avLst/>
            <a:gdLst/>
            <a:ahLst/>
            <a:cxnLst/>
            <a:rect l="l" t="t" r="r" b="b"/>
            <a:pathLst>
              <a:path w="4193481" h="3548733">
                <a:moveTo>
                  <a:pt x="4193480" y="0"/>
                </a:moveTo>
                <a:lnTo>
                  <a:pt x="0" y="0"/>
                </a:lnTo>
                <a:lnTo>
                  <a:pt x="0" y="3548733"/>
                </a:lnTo>
                <a:lnTo>
                  <a:pt x="4193480" y="3548733"/>
                </a:lnTo>
                <a:lnTo>
                  <a:pt x="41934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419C489-04E5-B90D-25DF-7C0D5163F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874471"/>
            <a:ext cx="13258800" cy="8837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89</Words>
  <Application>Microsoft Office PowerPoint</Application>
  <PresentationFormat>自訂</PresentationFormat>
  <Paragraphs>31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Arial</vt:lpstr>
      <vt:lpstr>Calibri</vt:lpstr>
      <vt:lpstr>Jua</vt:lpstr>
      <vt:lpstr>Londrina Solid</vt:lpstr>
      <vt:lpstr>華康少女文字W7</vt:lpstr>
      <vt:lpstr>華康少女文字W5</vt:lpstr>
      <vt:lpstr>華康POP1體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113校慶創課市集計畫</dc:title>
  <dc:creator>smjh-PC111</dc:creator>
  <cp:lastModifiedBy>吳昌諭</cp:lastModifiedBy>
  <cp:revision>32</cp:revision>
  <dcterms:created xsi:type="dcterms:W3CDTF">2006-08-16T00:00:00Z</dcterms:created>
  <dcterms:modified xsi:type="dcterms:W3CDTF">2025-10-14T05:58:08Z</dcterms:modified>
  <dc:identifier>DAGRdk-vDWg</dc:identifier>
</cp:coreProperties>
</file>