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67" r:id="rId7"/>
    <p:sldId id="268" r:id="rId8"/>
    <p:sldId id="269" r:id="rId9"/>
    <p:sldId id="270" r:id="rId10"/>
    <p:sldId id="259" r:id="rId11"/>
    <p:sldId id="265" r:id="rId12"/>
    <p:sldId id="261" r:id="rId13"/>
    <p:sldId id="262" r:id="rId14"/>
    <p:sldId id="260" r:id="rId15"/>
    <p:sldId id="266" r:id="rId16"/>
    <p:sldId id="27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8wT3baQVz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A7C82F-0550-4870-9BD0-DDE4A9C46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384" y="1945938"/>
            <a:ext cx="7766936" cy="1646302"/>
          </a:xfrm>
        </p:spPr>
        <p:txBody>
          <a:bodyPr/>
          <a:lstStyle/>
          <a:p>
            <a:r>
              <a:rPr lang="zh-TW" altLang="en-US" sz="9600" b="1" dirty="0">
                <a:solidFill>
                  <a:schemeClr val="tx1"/>
                </a:solidFill>
              </a:rPr>
              <a:t>如何學好理化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599E228-16C6-43BE-89E8-58C0C45BE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921" y="4258223"/>
            <a:ext cx="7766936" cy="1096899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郭仲鎧老師製作</a:t>
            </a:r>
          </a:p>
        </p:txBody>
      </p:sp>
    </p:spTree>
    <p:extLst>
      <p:ext uri="{BB962C8B-B14F-4D97-AF65-F5344CB8AC3E}">
        <p14:creationId xmlns:p14="http://schemas.microsoft.com/office/powerpoint/2010/main" val="10703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66883F-1794-46E5-8FE5-E2AC80F4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網路資源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E0E5A6F-DCDC-4B4E-A647-A60D896B4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8422"/>
            <a:ext cx="11184230" cy="4562941"/>
          </a:xfrm>
        </p:spPr>
        <p:txBody>
          <a:bodyPr>
            <a:noAutofit/>
          </a:bodyPr>
          <a:lstStyle/>
          <a:p>
            <a:r>
              <a:rPr lang="en-US" altLang="zh-TW" sz="6000" dirty="0" err="1"/>
              <a:t>Youtube</a:t>
            </a:r>
            <a:r>
              <a:rPr lang="zh-TW" altLang="en-US" sz="6000" dirty="0"/>
              <a:t>科學頻道</a:t>
            </a:r>
            <a:endParaRPr lang="en-US" altLang="zh-TW" sz="6000" dirty="0"/>
          </a:p>
          <a:p>
            <a:pPr marL="0" indent="0">
              <a:buNone/>
            </a:pPr>
            <a:r>
              <a:rPr lang="en-US" altLang="zh-TW" sz="6000" dirty="0" smtClean="0"/>
              <a:t>LIS</a:t>
            </a:r>
            <a:r>
              <a:rPr lang="zh-TW" altLang="en-US" sz="6000" dirty="0" smtClean="0"/>
              <a:t>情境科學、</a:t>
            </a:r>
            <a:r>
              <a:rPr lang="zh-TW" altLang="en-US" sz="6000" dirty="0"/>
              <a:t>佑來了、</a:t>
            </a:r>
            <a:r>
              <a:rPr lang="zh-TW" altLang="en-US" sz="6000" dirty="0" smtClean="0"/>
              <a:t>鬍子、</a:t>
            </a:r>
            <a:endParaRPr lang="en-US" altLang="zh-TW" sz="6000" dirty="0" smtClean="0"/>
          </a:p>
          <a:p>
            <a:pPr marL="0" indent="0">
              <a:buNone/>
            </a:pPr>
            <a:r>
              <a:rPr lang="zh-TW" altLang="en-US" sz="6000" dirty="0" smtClean="0"/>
              <a:t>大愛</a:t>
            </a:r>
            <a:r>
              <a:rPr lang="en-US" altLang="zh-TW" sz="6000" dirty="0" smtClean="0"/>
              <a:t>TRY</a:t>
            </a:r>
            <a:r>
              <a:rPr lang="zh-TW" altLang="en-US" sz="6000" dirty="0" smtClean="0"/>
              <a:t>科學</a:t>
            </a:r>
            <a:endParaRPr lang="en-US" altLang="zh-TW" sz="6000" dirty="0"/>
          </a:p>
        </p:txBody>
      </p:sp>
    </p:spTree>
    <p:extLst>
      <p:ext uri="{BB962C8B-B14F-4D97-AF65-F5344CB8AC3E}">
        <p14:creationId xmlns:p14="http://schemas.microsoft.com/office/powerpoint/2010/main" val="6910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48D07CE-AE2D-4BA8-A132-392F3E4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67CE327-9747-423A-ADFB-31BCB5F2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5675"/>
            <a:ext cx="8596668" cy="5075687"/>
          </a:xfrm>
        </p:spPr>
        <p:txBody>
          <a:bodyPr/>
          <a:lstStyle/>
          <a:p>
            <a:r>
              <a:rPr lang="zh-TW" altLang="en-US" sz="6000" dirty="0"/>
              <a:t>學習平台</a:t>
            </a:r>
            <a:endParaRPr lang="en-US" altLang="zh-TW" sz="6000" dirty="0"/>
          </a:p>
          <a:p>
            <a:pPr marL="0" indent="0">
              <a:buNone/>
            </a:pPr>
            <a:r>
              <a:rPr lang="zh-TW" altLang="en-US" sz="6000" dirty="0" smtClean="0"/>
              <a:t>均一平台</a:t>
            </a:r>
            <a:endParaRPr lang="en-US" altLang="zh-TW" sz="6000" dirty="0" smtClean="0"/>
          </a:p>
          <a:p>
            <a:r>
              <a:rPr lang="zh-TW" altLang="en-US" sz="6000" dirty="0"/>
              <a:t>科普文章</a:t>
            </a:r>
            <a:endParaRPr lang="en-US" altLang="zh-TW" sz="6000" dirty="0"/>
          </a:p>
          <a:p>
            <a:pPr marL="0" indent="0">
              <a:buNone/>
            </a:pPr>
            <a:r>
              <a:rPr lang="zh-TW" altLang="en-US" sz="6000" dirty="0"/>
              <a:t>品學堂</a:t>
            </a:r>
            <a:endParaRPr lang="en-US" altLang="zh-TW" sz="6000" dirty="0"/>
          </a:p>
          <a:p>
            <a:endParaRPr lang="en-US" altLang="zh-TW" sz="6000" dirty="0"/>
          </a:p>
          <a:p>
            <a:pPr marL="0" indent="0">
              <a:buNone/>
            </a:pPr>
            <a:endParaRPr lang="en-US" altLang="zh-TW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425"/>
            <a:ext cx="12003816" cy="53079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" y="733424"/>
            <a:ext cx="11857155" cy="52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3B89BBF-B607-4DB5-B375-300C1249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在校資源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123A000-CBBC-4959-8E14-1AFC6F61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理化老師</a:t>
            </a:r>
            <a:endParaRPr lang="en-US" altLang="zh-TW" sz="6000" dirty="0"/>
          </a:p>
          <a:p>
            <a:r>
              <a:rPr lang="zh-TW" altLang="en-US" sz="6000" dirty="0" smtClean="0"/>
              <a:t>同儕</a:t>
            </a:r>
            <a:r>
              <a:rPr lang="en-US" altLang="zh-TW" sz="6000" dirty="0" smtClean="0"/>
              <a:t>(</a:t>
            </a:r>
            <a:r>
              <a:rPr lang="zh-TW" altLang="en-US" sz="6000" dirty="0" smtClean="0"/>
              <a:t>組讀書會</a:t>
            </a:r>
            <a:r>
              <a:rPr lang="en-US" altLang="zh-TW" sz="6000" dirty="0" smtClean="0"/>
              <a:t>)</a:t>
            </a:r>
            <a:endParaRPr lang="en-US" altLang="zh-TW" sz="6000" dirty="0"/>
          </a:p>
          <a:p>
            <a:r>
              <a:rPr lang="zh-TW" altLang="en-US" sz="6000" dirty="0"/>
              <a:t>圖書館</a:t>
            </a:r>
          </a:p>
        </p:txBody>
      </p:sp>
    </p:spTree>
    <p:extLst>
      <p:ext uri="{BB962C8B-B14F-4D97-AF65-F5344CB8AC3E}">
        <p14:creationId xmlns:p14="http://schemas.microsoft.com/office/powerpoint/2010/main" val="37213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D16311B-FF64-46AA-839C-BA3E7C71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基本功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3495332-7169-4BA3-AE61-D241318E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6000" dirty="0"/>
              <a:t>聽父母及師長的話</a:t>
            </a:r>
            <a:endParaRPr lang="en-US" altLang="zh-TW" sz="6000" dirty="0"/>
          </a:p>
          <a:p>
            <a:r>
              <a:rPr lang="zh-TW" altLang="en-US" sz="6000" dirty="0"/>
              <a:t>課後</a:t>
            </a:r>
            <a:r>
              <a:rPr lang="zh-TW" altLang="en-US" sz="6000" dirty="0" smtClean="0"/>
              <a:t>複習</a:t>
            </a:r>
            <a:endParaRPr lang="en-US" altLang="zh-TW" sz="6000" dirty="0" smtClean="0"/>
          </a:p>
          <a:p>
            <a:r>
              <a:rPr lang="zh-TW" altLang="en-US" sz="6000" dirty="0"/>
              <a:t>錯題訂正</a:t>
            </a:r>
            <a:r>
              <a:rPr lang="zh-TW" altLang="en-US" sz="6000" dirty="0" smtClean="0"/>
              <a:t>確實</a:t>
            </a:r>
            <a:endParaRPr lang="en-US" altLang="zh-TW" sz="6000" dirty="0"/>
          </a:p>
          <a:p>
            <a:r>
              <a:rPr lang="zh-TW" altLang="en-US" sz="6000" dirty="0"/>
              <a:t>統整</a:t>
            </a:r>
            <a:r>
              <a:rPr lang="zh-TW" altLang="en-US" sz="6000" dirty="0" smtClean="0"/>
              <a:t>筆記</a:t>
            </a:r>
            <a:endParaRPr lang="en-US" altLang="zh-TW" sz="6000" dirty="0"/>
          </a:p>
        </p:txBody>
      </p:sp>
    </p:spTree>
    <p:extLst>
      <p:ext uri="{BB962C8B-B14F-4D97-AF65-F5344CB8AC3E}">
        <p14:creationId xmlns:p14="http://schemas.microsoft.com/office/powerpoint/2010/main" val="8807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C3618E4-879A-48B7-B5A6-F4F5CB80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筆記整理方法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3543BF1-CC01-4B6C-A4BE-ED7829DB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表格</a:t>
            </a:r>
            <a:endParaRPr lang="en-US" altLang="zh-TW" sz="6000" dirty="0"/>
          </a:p>
          <a:p>
            <a:r>
              <a:rPr lang="zh-TW" altLang="en-US" sz="6000" dirty="0"/>
              <a:t>流程圖</a:t>
            </a:r>
            <a:endParaRPr lang="en-US" altLang="zh-TW" sz="6000" dirty="0"/>
          </a:p>
          <a:p>
            <a:r>
              <a:rPr lang="zh-TW" altLang="en-US" sz="6000" dirty="0"/>
              <a:t>心智圖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38" y="0"/>
            <a:ext cx="9124950" cy="6829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6" y="0"/>
            <a:ext cx="9850386" cy="71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E3F8F10-0C0F-4740-B7A2-24F077B0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記憶方法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D3EF456-D06C-4872-8DBC-DCB1D026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6000" dirty="0"/>
              <a:t>神奇的數字：7±2</a:t>
            </a:r>
            <a:endParaRPr lang="en-US" altLang="zh-TW" sz="6000" dirty="0"/>
          </a:p>
          <a:p>
            <a:r>
              <a:rPr lang="zh-TW" altLang="en-US" sz="6000" dirty="0"/>
              <a:t>圖像式記憶</a:t>
            </a:r>
            <a:endParaRPr lang="en-US" altLang="zh-TW" sz="6000" dirty="0"/>
          </a:p>
          <a:p>
            <a:r>
              <a:rPr lang="zh-TW" altLang="en-US" sz="6000" dirty="0" smtClean="0"/>
              <a:t>口訣</a:t>
            </a:r>
            <a:r>
              <a:rPr lang="en-US" altLang="zh-TW" sz="6000" dirty="0" smtClean="0"/>
              <a:t>(</a:t>
            </a:r>
            <a:r>
              <a:rPr lang="zh-TW" altLang="en-US" sz="6000" dirty="0" smtClean="0"/>
              <a:t>諧音、編故事</a:t>
            </a:r>
            <a:r>
              <a:rPr lang="en-US" altLang="zh-TW" sz="6000" dirty="0" smtClean="0"/>
              <a:t>)</a:t>
            </a:r>
            <a:endParaRPr lang="en-US" altLang="zh-TW" sz="6000" dirty="0"/>
          </a:p>
          <a:p>
            <a:r>
              <a:rPr lang="zh-TW" altLang="en-US" sz="6000" dirty="0"/>
              <a:t>反覆</a:t>
            </a:r>
            <a:r>
              <a:rPr lang="zh-TW" altLang="en-US" sz="6000" dirty="0" smtClean="0"/>
              <a:t>背誦</a:t>
            </a:r>
            <a:r>
              <a:rPr lang="en-US" altLang="zh-TW" sz="6000" dirty="0" smtClean="0"/>
              <a:t>(</a:t>
            </a:r>
            <a:r>
              <a:rPr lang="zh-TW" altLang="en-US" sz="6000" dirty="0" smtClean="0"/>
              <a:t>大聲唸出來</a:t>
            </a:r>
            <a:r>
              <a:rPr lang="en-US" altLang="zh-TW" sz="6000" dirty="0" smtClean="0"/>
              <a:t>)</a:t>
            </a:r>
            <a:endParaRPr lang="zh-TW" altLang="zh-TW" sz="6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145137"/>
            <a:ext cx="9748535" cy="4896226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hlinkClick r:id="rId2"/>
              </a:rPr>
              <a:t>https://</a:t>
            </a:r>
            <a:r>
              <a:rPr lang="en-US" altLang="zh-TW" sz="6000" dirty="0" smtClean="0">
                <a:hlinkClick r:id="rId2"/>
              </a:rPr>
              <a:t>www.youtube.com/watch?v=t8wT3baQVz0</a:t>
            </a:r>
            <a:endParaRPr lang="en-US" altLang="zh-TW" sz="6000" dirty="0" smtClean="0"/>
          </a:p>
          <a:p>
            <a:pPr marL="0" indent="0" algn="ctr">
              <a:buNone/>
            </a:pPr>
            <a:r>
              <a:rPr lang="zh-TW" altLang="en-US" sz="6000" dirty="0"/>
              <a:t>週期表之歌</a:t>
            </a:r>
          </a:p>
        </p:txBody>
      </p:sp>
    </p:spTree>
    <p:extLst>
      <p:ext uri="{BB962C8B-B14F-4D97-AF65-F5344CB8AC3E}">
        <p14:creationId xmlns:p14="http://schemas.microsoft.com/office/powerpoint/2010/main" val="29685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FDFCED0-A322-4E8F-8E8A-7125A8DE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9F9E63E-9DA2-4086-A4A0-3D18B5B9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9600" dirty="0"/>
              <a:t>END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42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19" y="466478"/>
            <a:ext cx="9756552" cy="548297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21" y="101771"/>
            <a:ext cx="8691073" cy="66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38243"/>
            <a:ext cx="9372520" cy="4503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 smtClean="0"/>
              <a:t>      </a:t>
            </a:r>
            <a:r>
              <a:rPr lang="zh-TW" altLang="en-US" sz="7200" b="1" dirty="0" smtClean="0"/>
              <a:t>理化</a:t>
            </a:r>
            <a:endParaRPr lang="en-US" altLang="zh-TW" sz="7200" b="1" dirty="0" smtClean="0"/>
          </a:p>
          <a:p>
            <a:pPr marL="0" indent="0" algn="ctr">
              <a:buNone/>
            </a:pPr>
            <a:r>
              <a:rPr lang="en-US" altLang="zh-TW" sz="7200" b="1" dirty="0" smtClean="0"/>
              <a:t>=</a:t>
            </a:r>
            <a:r>
              <a:rPr lang="zh-TW" altLang="en-US" sz="7200" b="1" u="sng" dirty="0" smtClean="0"/>
              <a:t>理</a:t>
            </a:r>
            <a:r>
              <a:rPr lang="zh-TW" altLang="en-US" sz="7200" b="1" dirty="0" smtClean="0"/>
              <a:t>解</a:t>
            </a:r>
            <a:r>
              <a:rPr lang="en-US" altLang="zh-TW" sz="7200" b="1" dirty="0" smtClean="0"/>
              <a:t>+</a:t>
            </a:r>
            <a:r>
              <a:rPr lang="zh-TW" altLang="en-US" sz="7200" b="1" dirty="0" smtClean="0"/>
              <a:t>生活</a:t>
            </a:r>
            <a:r>
              <a:rPr lang="zh-TW" altLang="en-US" sz="7200" b="1" u="sng" dirty="0" smtClean="0"/>
              <a:t>化</a:t>
            </a:r>
            <a:endParaRPr lang="zh-TW" altLang="en-US" sz="7200" b="1" u="sng" dirty="0"/>
          </a:p>
        </p:txBody>
      </p:sp>
    </p:spTree>
    <p:extLst>
      <p:ext uri="{BB962C8B-B14F-4D97-AF65-F5344CB8AC3E}">
        <p14:creationId xmlns:p14="http://schemas.microsoft.com/office/powerpoint/2010/main" val="25799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FB925B0-EE7F-41DB-9AA5-A48308D4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12</a:t>
            </a:r>
            <a:r>
              <a:rPr lang="zh-TW" altLang="en-US" sz="5400" dirty="0"/>
              <a:t>年國教自然科趨勢分析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7CC1E71-D8CD-43E0-B7DD-50AAC83FB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核心素養</a:t>
            </a:r>
            <a:endParaRPr lang="en-US" altLang="zh-TW" sz="6000" dirty="0"/>
          </a:p>
          <a:p>
            <a:r>
              <a:rPr lang="zh-TW" altLang="en-US" sz="6000" dirty="0"/>
              <a:t>生活中的科學</a:t>
            </a:r>
            <a:endParaRPr lang="en-US" altLang="zh-TW" sz="6000" dirty="0"/>
          </a:p>
          <a:p>
            <a:r>
              <a:rPr lang="zh-TW" altLang="en-US" sz="6000" dirty="0"/>
              <a:t>做中學</a:t>
            </a:r>
          </a:p>
        </p:txBody>
      </p:sp>
    </p:spTree>
    <p:extLst>
      <p:ext uri="{BB962C8B-B14F-4D97-AF65-F5344CB8AC3E}">
        <p14:creationId xmlns:p14="http://schemas.microsoft.com/office/powerpoint/2010/main" val="23092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729A2CE-696C-4429-BEDC-9F287FFB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課本分析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747" y="0"/>
            <a:ext cx="9861847" cy="64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72" y="709301"/>
            <a:ext cx="12034846" cy="56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594" y="0"/>
            <a:ext cx="9280733" cy="71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圖表關鍵字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79689" y="1408631"/>
            <a:ext cx="10410202" cy="5214359"/>
            <a:chOff x="1800" y="3033"/>
            <a:chExt cx="8175" cy="2445"/>
          </a:xfrm>
        </p:grpSpPr>
        <p:pic>
          <p:nvPicPr>
            <p:cNvPr id="2051" name="Picture 3" descr="117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3033"/>
              <a:ext cx="8175" cy="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7965" y="3555"/>
              <a:ext cx="1950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0" tIns="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sz="1000" b="0" i="0" u="none" strike="noStrike" cap="none" normalizeH="0" baseline="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光偏折角度可判斷介質傳播光的速率</a:t>
              </a:r>
              <a:endParaRPr kumimoji="0" 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0" i="0" u="none" strike="noStrike" cap="none" normalizeH="0" baseline="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V</a:t>
              </a:r>
              <a:r>
                <a:rPr kumimoji="0" lang="zh-TW" altLang="en-US" sz="1000" b="0" i="0" u="none" strike="noStrike" cap="none" normalizeH="0" baseline="-3000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空氣</a:t>
              </a:r>
              <a:r>
                <a:rPr kumimoji="0" lang="zh-TW" altLang="en-US" sz="1000" b="0" i="0" u="none" strike="noStrike" cap="none" normalizeH="0" baseline="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＞</a:t>
              </a:r>
              <a:r>
                <a:rPr kumimoji="0" lang="en-US" altLang="zh-TW" sz="1000" b="0" i="0" u="none" strike="noStrike" cap="none" normalizeH="0" baseline="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V</a:t>
              </a:r>
              <a:r>
                <a:rPr kumimoji="0" lang="zh-TW" altLang="en-US" sz="1000" b="0" i="0" u="none" strike="noStrike" cap="none" normalizeH="0" baseline="-3000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水</a:t>
              </a:r>
              <a:r>
                <a:rPr kumimoji="0" lang="zh-TW" altLang="en-US" sz="1000" b="0" i="0" u="none" strike="noStrike" cap="none" normalizeH="0" baseline="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＞</a:t>
              </a:r>
              <a:r>
                <a:rPr kumimoji="0" lang="en-US" altLang="zh-TW" sz="1000" b="0" i="0" u="none" strike="noStrike" cap="none" normalizeH="0" baseline="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V</a:t>
              </a:r>
              <a:r>
                <a:rPr kumimoji="0" lang="zh-TW" altLang="en-US" sz="1000" b="0" i="0" u="none" strike="noStrike" cap="none" normalizeH="0" baseline="-30000" smtClean="0">
                  <a:ln>
                    <a:noFill/>
                  </a:ln>
                  <a:solidFill>
                    <a:srgbClr val="AF786A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玻璃</a:t>
              </a: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科學大事紀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藍光</a:t>
            </a:r>
            <a:r>
              <a:rPr lang="en-US" altLang="zh-TW" sz="4000" dirty="0" smtClean="0"/>
              <a:t>LED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62" y="1412054"/>
            <a:ext cx="5832847" cy="44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153</Words>
  <Application>Microsoft Office PowerPoint</Application>
  <PresentationFormat>寬螢幕</PresentationFormat>
  <Paragraphs>43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Arial</vt:lpstr>
      <vt:lpstr>Times New Roman</vt:lpstr>
      <vt:lpstr>Trebuchet MS</vt:lpstr>
      <vt:lpstr>Wingdings 3</vt:lpstr>
      <vt:lpstr>多面向</vt:lpstr>
      <vt:lpstr>如何學好理化</vt:lpstr>
      <vt:lpstr>PowerPoint 簡報</vt:lpstr>
      <vt:lpstr>PowerPoint 簡報</vt:lpstr>
      <vt:lpstr>12年國教自然科趨勢分析</vt:lpstr>
      <vt:lpstr>課本分析</vt:lpstr>
      <vt:lpstr>PowerPoint 簡報</vt:lpstr>
      <vt:lpstr>PowerPoint 簡報</vt:lpstr>
      <vt:lpstr>圖表關鍵字</vt:lpstr>
      <vt:lpstr>科學大事紀</vt:lpstr>
      <vt:lpstr>網路資源</vt:lpstr>
      <vt:lpstr>PowerPoint 簡報</vt:lpstr>
      <vt:lpstr>在校資源</vt:lpstr>
      <vt:lpstr>基本功</vt:lpstr>
      <vt:lpstr>筆記整理方法</vt:lpstr>
      <vt:lpstr>記憶方法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如何讀好理化</dc:title>
  <dc:creator>User</dc:creator>
  <cp:lastModifiedBy>user</cp:lastModifiedBy>
  <cp:revision>39</cp:revision>
  <dcterms:created xsi:type="dcterms:W3CDTF">2023-11-20T02:27:47Z</dcterms:created>
  <dcterms:modified xsi:type="dcterms:W3CDTF">2023-12-02T13:50:41Z</dcterms:modified>
</cp:coreProperties>
</file>