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牛頓三大運動定律</a:t>
            </a:r>
          </a:p>
          <a:p>
            <a:pPr/>
            <a:r>
              <a:t>克普勒三大行星運動定律</a:t>
            </a:r>
          </a:p>
          <a:p>
            <a:pPr/>
            <a:r>
              <a:t>小到火車找座位、大到行星位置 都能夠預測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「在此輸入名言語錄。」"/>
          <p:cNvSpPr txBox="1"/>
          <p:nvPr>
            <p:ph type="body" sz="quarter" idx="2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4" name="–王大明"/>
          <p:cNvSpPr txBox="1"/>
          <p:nvPr>
            <p:ph type="body" sz="quarter" idx="22"/>
          </p:nvPr>
        </p:nvSpPr>
        <p:spPr>
          <a:xfrm>
            <a:off x="2374900" y="8953500"/>
            <a:ext cx="19621500" cy="90163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–王大明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橘色日落映襯下的吉薩金字塔"/>
          <p:cNvSpPr/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橘色日落映襯下的吉薩金字塔"/>
          <p:cNvSpPr/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橘色日落映襯下的吉薩金字塔"/>
          <p:cNvSpPr/>
          <p:nvPr>
            <p:ph type="pic" idx="21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橘色日落映襯下的吉薩金字塔"/>
          <p:cNvSpPr/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橘色日落映襯下的吉薩金字塔"/>
          <p:cNvSpPr/>
          <p:nvPr>
            <p:ph type="pic" sz="quarter" idx="21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吉薩金字塔的特寫"/>
          <p:cNvSpPr/>
          <p:nvPr>
            <p:ph type="pic" idx="22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蔚藍天空為背景，獅身人面像座落吉薩金字塔前"/>
          <p:cNvSpPr/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" name="大標題文字"/>
          <p:cNvSpPr txBox="1"/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國中數學 怎麼學？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annotate TC Regular"/>
                <a:ea typeface="Hannotate TC Regular"/>
                <a:cs typeface="Hannotate TC Regular"/>
                <a:sym typeface="Hannotate TC Regular"/>
              </a:defRPr>
            </a:lvl1pPr>
          </a:lstStyle>
          <a:p>
            <a:pPr/>
            <a:r>
              <a:t>國中數學 怎麼學？</a:t>
            </a:r>
          </a:p>
        </p:txBody>
      </p:sp>
      <p:sp>
        <p:nvSpPr>
          <p:cNvPr id="120" name="李世韡 老師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defRPr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李世韡 老師</a:t>
            </a:r>
          </a:p>
          <a:p>
            <a:pPr algn="r">
              <a:defRPr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2023/11/07</a:t>
            </a:r>
          </a:p>
        </p:txBody>
      </p:sp>
      <p:pic>
        <p:nvPicPr>
          <p:cNvPr id="121" name="8年級ver. 8年級ver." descr="8年級ver. 8年級ver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08922">
            <a:off x="15471885" y="4102713"/>
            <a:ext cx="6394950" cy="19685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情境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>
                <a:latin typeface="Yuanti TC Regular"/>
                <a:ea typeface="Yuanti TC Regular"/>
                <a:cs typeface="Yuanti TC Regular"/>
                <a:sym typeface="Yuanti TC Regular"/>
              </a:defRPr>
            </a:lvl1pPr>
          </a:lstStyle>
          <a:p>
            <a:pPr/>
            <a:r>
              <a:t>情境2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263805"/>
            <a:ext cx="24384001" cy="16243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9849" y="0"/>
            <a:ext cx="262036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截圖 2022-11-08 上午6.21.30.png" descr="截圖 2022-11-08 上午6.21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322" y="2977034"/>
            <a:ext cx="21525356" cy="7761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休息一下 來玩個遊戲吧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休息一下 來玩個遊戲吧！</a:t>
            </a:r>
          </a:p>
        </p:txBody>
      </p:sp>
      <p:pic>
        <p:nvPicPr>
          <p:cNvPr id="173" name="pasted-image.tiff" descr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3365" y="2076534"/>
            <a:ext cx="6557270" cy="9562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這是威利…"/>
          <p:cNvSpPr txBox="1"/>
          <p:nvPr>
            <p:ph type="title"/>
          </p:nvPr>
        </p:nvSpPr>
        <p:spPr>
          <a:xfrm>
            <a:off x="1816100" y="1232196"/>
            <a:ext cx="10502900" cy="9829801"/>
          </a:xfrm>
          <a:prstGeom prst="rect">
            <a:avLst/>
          </a:prstGeom>
        </p:spPr>
        <p:txBody>
          <a:bodyPr/>
          <a:lstStyle/>
          <a:p>
            <a:pPr/>
            <a:r>
              <a:t>這是威利</a:t>
            </a:r>
          </a:p>
          <a:p>
            <a:pPr>
              <a:spcBef>
                <a:spcPts val="4200"/>
              </a:spcBef>
              <a:defRPr sz="5200"/>
            </a:pPr>
            <a:r>
              <a:t>無論他去到哪</a:t>
            </a:r>
          </a:p>
          <a:p>
            <a:pPr>
              <a:spcBef>
                <a:spcPts val="4200"/>
              </a:spcBef>
              <a:defRPr sz="5200"/>
            </a:pPr>
            <a:r>
              <a:t>總是穿著紅白條紋毛衣</a:t>
            </a:r>
          </a:p>
          <a:p>
            <a:pPr>
              <a:spcBef>
                <a:spcPts val="4200"/>
              </a:spcBef>
              <a:defRPr sz="5200"/>
            </a:pPr>
            <a:r>
              <a:t>戴著眼鏡與針織帽</a:t>
            </a:r>
          </a:p>
          <a:p>
            <a:pPr>
              <a:spcBef>
                <a:spcPts val="4200"/>
              </a:spcBef>
              <a:defRPr sz="5200"/>
            </a:pPr>
            <a:r>
              <a:t>穿著牛仔褲</a:t>
            </a:r>
          </a:p>
          <a:p>
            <a:pPr>
              <a:spcBef>
                <a:spcPts val="4200"/>
              </a:spcBef>
              <a:defRPr sz="5200"/>
            </a:pPr>
            <a:r>
              <a:t>拿著拐杖</a:t>
            </a:r>
          </a:p>
        </p:txBody>
      </p:sp>
      <p:grpSp>
        <p:nvGrpSpPr>
          <p:cNvPr id="178" name="pasted-image.tiff"/>
          <p:cNvGrpSpPr/>
          <p:nvPr/>
        </p:nvGrpSpPr>
        <p:grpSpPr>
          <a:xfrm>
            <a:off x="14980172" y="1854200"/>
            <a:ext cx="4659857" cy="10160000"/>
            <a:chOff x="0" y="0"/>
            <a:chExt cx="4659856" cy="10160000"/>
          </a:xfrm>
        </p:grpSpPr>
        <p:pic>
          <p:nvPicPr>
            <p:cNvPr id="177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405857" cy="9829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pasted-image.tiff" descr="pasted-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59857" cy="10160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  <p:bldP build="p" bldLvl="5" animBg="1" rev="0" advAuto="0" spid="17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tiff" descr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905" y="682947"/>
            <a:ext cx="22702844" cy="12358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6780" y="548885"/>
            <a:ext cx="16790440" cy="1259283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搜尋"/>
          <p:cNvSpPr/>
          <p:nvPr/>
        </p:nvSpPr>
        <p:spPr>
          <a:xfrm>
            <a:off x="11415350" y="10201902"/>
            <a:ext cx="3636369" cy="4262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462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fast" advClick="1" p14:dur="699">
        <p15:prstTrans prst="peelOff" invX="1"/>
      </p:transition>
    </mc:Choice>
    <mc:Choice xmlns:p14="http://schemas.microsoft.com/office/powerpoint/2010/main" Requires="p14">
      <p:transition spd="fast" advClick="1" p14:dur="699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其實我已經在教數學了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其實我已經在教數學了！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這是威利…"/>
          <p:cNvSpPr txBox="1"/>
          <p:nvPr>
            <p:ph type="title"/>
          </p:nvPr>
        </p:nvSpPr>
        <p:spPr>
          <a:xfrm>
            <a:off x="1816100" y="1943100"/>
            <a:ext cx="10502900" cy="9829800"/>
          </a:xfrm>
          <a:prstGeom prst="rect">
            <a:avLst/>
          </a:prstGeom>
        </p:spPr>
        <p:txBody>
          <a:bodyPr/>
          <a:lstStyle/>
          <a:p>
            <a:pPr defTabSz="767715">
              <a:defRPr sz="8742"/>
            </a:pPr>
            <a:r>
              <a:t>這是威利</a:t>
            </a:r>
          </a:p>
          <a:p>
            <a:pPr defTabSz="767715">
              <a:spcBef>
                <a:spcPts val="3900"/>
              </a:spcBef>
              <a:defRPr sz="4836"/>
            </a:pPr>
            <a:r>
              <a:t>無論他去到哪</a:t>
            </a:r>
          </a:p>
          <a:p>
            <a:pPr defTabSz="767715">
              <a:spcBef>
                <a:spcPts val="3900"/>
              </a:spcBef>
              <a:defRPr sz="4836"/>
            </a:pPr>
            <a:r>
              <a:t>總是穿著紅白條紋毛衣</a:t>
            </a:r>
          </a:p>
          <a:p>
            <a:pPr defTabSz="767715">
              <a:spcBef>
                <a:spcPts val="3900"/>
              </a:spcBef>
              <a:defRPr sz="4836"/>
            </a:pPr>
            <a:r>
              <a:t>戴著眼鏡與針織帽</a:t>
            </a:r>
          </a:p>
          <a:p>
            <a:pPr defTabSz="767715">
              <a:spcBef>
                <a:spcPts val="3900"/>
              </a:spcBef>
              <a:defRPr sz="4836"/>
            </a:pPr>
            <a:r>
              <a:t>穿著牛仔褲</a:t>
            </a:r>
          </a:p>
          <a:p>
            <a:pPr defTabSz="767715">
              <a:spcBef>
                <a:spcPts val="3900"/>
              </a:spcBef>
              <a:defRPr sz="4836"/>
            </a:pPr>
            <a:r>
              <a:t>拿著拐杖</a:t>
            </a:r>
          </a:p>
        </p:txBody>
      </p:sp>
      <p:pic>
        <p:nvPicPr>
          <p:cNvPr id="18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7172" y="1943100"/>
            <a:ext cx="4405857" cy="982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46601" r="0" b="0"/>
          <a:stretch>
            <a:fillRect/>
          </a:stretch>
        </p:blipFill>
        <p:spPr>
          <a:xfrm>
            <a:off x="15107172" y="6523977"/>
            <a:ext cx="4405857" cy="5248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72385" t="0" r="0" b="60430"/>
          <a:stretch>
            <a:fillRect/>
          </a:stretch>
        </p:blipFill>
        <p:spPr>
          <a:xfrm>
            <a:off x="18296355" y="1943100"/>
            <a:ext cx="1216674" cy="388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18153" r="0" b="53013"/>
          <a:stretch>
            <a:fillRect/>
          </a:stretch>
        </p:blipFill>
        <p:spPr>
          <a:xfrm>
            <a:off x="15107172" y="3727573"/>
            <a:ext cx="4405857" cy="283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5802" t="0" r="18513" b="93191"/>
          <a:stretch>
            <a:fillRect/>
          </a:stretch>
        </p:blipFill>
        <p:spPr>
          <a:xfrm>
            <a:off x="16243989" y="1943100"/>
            <a:ext cx="2453344" cy="669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26" grpId="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" dur="1000" fill="hold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 autoRev="1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 autoRev="1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clickEffect" presetSubtype="0" presetID="26" grpId="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6" dur="1000" fill="hold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fill="hold" autoRev="1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click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1" dur="1000" fill="hold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fill="hold" autoRev="1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3"/>
      <p:bldP build="whole" bldLvl="1" animBg="1" rev="0" advAuto="0" spid="190" grpId="4"/>
      <p:bldP build="whole" bldLvl="1" animBg="1" rev="0" advAuto="0" spid="192" grpId="2"/>
      <p:bldP build="whole" bldLvl="1" animBg="1" rev="0" advAuto="0" spid="19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代數"/>
          <p:cNvSpPr txBox="1"/>
          <p:nvPr>
            <p:ph type="title"/>
          </p:nvPr>
        </p:nvSpPr>
        <p:spPr>
          <a:xfrm>
            <a:off x="3512346" y="5143500"/>
            <a:ext cx="9470951" cy="3429000"/>
          </a:xfrm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代數</a:t>
            </a:r>
          </a:p>
        </p:txBody>
      </p:sp>
      <p:sp>
        <p:nvSpPr>
          <p:cNvPr id="124" name="幾何"/>
          <p:cNvSpPr txBox="1"/>
          <p:nvPr/>
        </p:nvSpPr>
        <p:spPr>
          <a:xfrm>
            <a:off x="11838436" y="5143500"/>
            <a:ext cx="9470951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67715">
              <a:defRPr sz="18600"/>
            </a:lvl1pPr>
          </a:lstStyle>
          <a:p>
            <a:pPr/>
            <a:r>
              <a:t>幾何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4" grpId="2"/>
      <p:bldP build="p" bldLvl="5" animBg="1" rev="0" advAuto="0" spid="1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定義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定義！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幾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幾何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這是沙漏…"/>
          <p:cNvSpPr txBox="1"/>
          <p:nvPr>
            <p:ph type="title"/>
          </p:nvPr>
        </p:nvSpPr>
        <p:spPr>
          <a:xfrm>
            <a:off x="1816100" y="1943100"/>
            <a:ext cx="10502900" cy="7304368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50000"/>
              </a:lnSpc>
            </a:pPr>
            <a:r>
              <a:t>這是沙漏</a:t>
            </a:r>
          </a:p>
          <a:p>
            <a:pPr>
              <a:lnSpc>
                <a:spcPct val="150000"/>
              </a:lnSpc>
              <a:defRPr sz="5200"/>
            </a:pPr>
            <a:r>
              <a:t>他上下平行</a:t>
            </a:r>
          </a:p>
          <a:p>
            <a:pPr>
              <a:lnSpc>
                <a:spcPct val="150000"/>
              </a:lnSpc>
              <a:defRPr sz="5200"/>
            </a:pPr>
            <a:r>
              <a:t>中間交叉</a:t>
            </a:r>
          </a:p>
        </p:txBody>
      </p:sp>
      <p:pic>
        <p:nvPicPr>
          <p:cNvPr id="199" name="截圖 2021-11-08 下午11.29.14.png" descr="截圖 2021-11-08 下午11.29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86978" y="3540509"/>
            <a:ext cx="9646244" cy="663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8" grpId="2"/>
      <p:bldP build="whole" bldLvl="1" animBg="1" rev="0" advAuto="0" spid="19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截圖 2021-11-08 下午11.34.15.png" descr="截圖 2021-11-08 下午11.34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2081" y="573346"/>
            <a:ext cx="17339838" cy="125693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群組"/>
          <p:cNvGrpSpPr/>
          <p:nvPr/>
        </p:nvGrpSpPr>
        <p:grpSpPr>
          <a:xfrm>
            <a:off x="5055519" y="6848294"/>
            <a:ext cx="8776332" cy="5144652"/>
            <a:chOff x="15957" y="0"/>
            <a:chExt cx="8776331" cy="5144650"/>
          </a:xfrm>
        </p:grpSpPr>
        <p:sp>
          <p:nvSpPr>
            <p:cNvPr id="202" name="線條"/>
            <p:cNvSpPr/>
            <p:nvPr/>
          </p:nvSpPr>
          <p:spPr>
            <a:xfrm>
              <a:off x="2850266" y="9705"/>
              <a:ext cx="4423098" cy="1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03" name="線條"/>
            <p:cNvSpPr/>
            <p:nvPr/>
          </p:nvSpPr>
          <p:spPr>
            <a:xfrm flipV="1">
              <a:off x="4875915" y="31068"/>
              <a:ext cx="2401971" cy="1665803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04" name="線條"/>
            <p:cNvSpPr/>
            <p:nvPr/>
          </p:nvSpPr>
          <p:spPr>
            <a:xfrm flipH="1" flipV="1">
              <a:off x="2778091" y="0"/>
              <a:ext cx="2126006" cy="1727940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05" name="線條"/>
            <p:cNvSpPr/>
            <p:nvPr/>
          </p:nvSpPr>
          <p:spPr>
            <a:xfrm flipH="1" flipV="1">
              <a:off x="24908" y="5125235"/>
              <a:ext cx="8756935" cy="1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06" name="線條"/>
            <p:cNvSpPr/>
            <p:nvPr/>
          </p:nvSpPr>
          <p:spPr>
            <a:xfrm flipH="1">
              <a:off x="15957" y="1750110"/>
              <a:ext cx="4882679" cy="3332389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07" name="線條"/>
            <p:cNvSpPr/>
            <p:nvPr/>
          </p:nvSpPr>
          <p:spPr>
            <a:xfrm>
              <a:off x="4864321" y="1687957"/>
              <a:ext cx="3927968" cy="3456694"/>
            </a:xfrm>
            <a:prstGeom prst="line">
              <a:avLst/>
            </a:prstGeom>
            <a:noFill/>
            <a:ln w="177800" cap="flat">
              <a:solidFill>
                <a:srgbClr val="FF00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213" name="群組"/>
          <p:cNvGrpSpPr/>
          <p:nvPr/>
        </p:nvGrpSpPr>
        <p:grpSpPr>
          <a:xfrm>
            <a:off x="5020608" y="1739735"/>
            <a:ext cx="14682279" cy="10236530"/>
            <a:chOff x="0" y="0"/>
            <a:chExt cx="14682277" cy="10236529"/>
          </a:xfrm>
        </p:grpSpPr>
        <p:sp>
          <p:nvSpPr>
            <p:cNvPr id="209" name="線條"/>
            <p:cNvSpPr/>
            <p:nvPr/>
          </p:nvSpPr>
          <p:spPr>
            <a:xfrm flipV="1">
              <a:off x="8726849" y="12641"/>
              <a:ext cx="5909248" cy="10211248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10" name="線條"/>
            <p:cNvSpPr/>
            <p:nvPr/>
          </p:nvSpPr>
          <p:spPr>
            <a:xfrm flipV="1">
              <a:off x="-1" y="0"/>
              <a:ext cx="14682280" cy="10236530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11" name="線條"/>
            <p:cNvSpPr/>
            <p:nvPr/>
          </p:nvSpPr>
          <p:spPr>
            <a:xfrm>
              <a:off x="2907931" y="5152981"/>
              <a:ext cx="5886168" cy="5055808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12" name="線條"/>
            <p:cNvSpPr/>
            <p:nvPr/>
          </p:nvSpPr>
          <p:spPr>
            <a:xfrm flipV="1">
              <a:off x="114258" y="5276043"/>
              <a:ext cx="2717622" cy="4809683"/>
            </a:xfrm>
            <a:prstGeom prst="line">
              <a:avLst/>
            </a:prstGeom>
            <a:noFill/>
            <a:ln w="177800" cap="flat">
              <a:solidFill>
                <a:srgbClr val="00FF2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218" name="群組"/>
          <p:cNvGrpSpPr/>
          <p:nvPr/>
        </p:nvGrpSpPr>
        <p:grpSpPr>
          <a:xfrm>
            <a:off x="5068673" y="1572325"/>
            <a:ext cx="14685907" cy="10391469"/>
            <a:chOff x="0" y="0"/>
            <a:chExt cx="14685906" cy="10391468"/>
          </a:xfrm>
        </p:grpSpPr>
        <p:sp>
          <p:nvSpPr>
            <p:cNvPr id="214" name="線條"/>
            <p:cNvSpPr/>
            <p:nvPr/>
          </p:nvSpPr>
          <p:spPr>
            <a:xfrm>
              <a:off x="2829738" y="5272146"/>
              <a:ext cx="8809763" cy="1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15" name="線條"/>
            <p:cNvSpPr/>
            <p:nvPr/>
          </p:nvSpPr>
          <p:spPr>
            <a:xfrm flipV="1">
              <a:off x="73607" y="5213295"/>
              <a:ext cx="2842883" cy="5058083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16" name="線條"/>
            <p:cNvSpPr/>
            <p:nvPr/>
          </p:nvSpPr>
          <p:spPr>
            <a:xfrm flipV="1">
              <a:off x="0" y="179881"/>
              <a:ext cx="14586150" cy="10211588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17" name="線條"/>
            <p:cNvSpPr/>
            <p:nvPr/>
          </p:nvSpPr>
          <p:spPr>
            <a:xfrm flipV="1">
              <a:off x="11605999" y="-1"/>
              <a:ext cx="3079908" cy="5288242"/>
            </a:xfrm>
            <a:prstGeom prst="line">
              <a:avLst/>
            </a:prstGeom>
            <a:noFill/>
            <a:ln w="177800" cap="flat">
              <a:solidFill>
                <a:srgbClr val="016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223" name="群組"/>
          <p:cNvGrpSpPr/>
          <p:nvPr/>
        </p:nvGrpSpPr>
        <p:grpSpPr>
          <a:xfrm>
            <a:off x="7783169" y="1730676"/>
            <a:ext cx="11907063" cy="6847893"/>
            <a:chOff x="0" y="0"/>
            <a:chExt cx="11907062" cy="6847891"/>
          </a:xfrm>
        </p:grpSpPr>
        <p:sp>
          <p:nvSpPr>
            <p:cNvPr id="219" name="線條"/>
            <p:cNvSpPr/>
            <p:nvPr/>
          </p:nvSpPr>
          <p:spPr>
            <a:xfrm>
              <a:off x="219625" y="5094624"/>
              <a:ext cx="8817664" cy="1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20" name="線條"/>
            <p:cNvSpPr/>
            <p:nvPr/>
          </p:nvSpPr>
          <p:spPr>
            <a:xfrm>
              <a:off x="0" y="5079696"/>
              <a:ext cx="2154953" cy="1768196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21" name="線條"/>
            <p:cNvSpPr/>
            <p:nvPr/>
          </p:nvSpPr>
          <p:spPr>
            <a:xfrm flipV="1">
              <a:off x="2169330" y="-1"/>
              <a:ext cx="9731127" cy="6805847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222" name="線條"/>
            <p:cNvSpPr/>
            <p:nvPr/>
          </p:nvSpPr>
          <p:spPr>
            <a:xfrm flipV="1">
              <a:off x="8958545" y="7168"/>
              <a:ext cx="2948518" cy="5054367"/>
            </a:xfrm>
            <a:prstGeom prst="line">
              <a:avLst/>
            </a:prstGeom>
            <a:noFill/>
            <a:ln w="177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pic>
        <p:nvPicPr>
          <p:cNvPr id="22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20459" y="2418316"/>
            <a:ext cx="5910116" cy="12185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7" dur="5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7" dur="5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click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60417 0.000000" origin="layout" pathEditMode="relative">
                                      <p:cBhvr>
                                        <p:cTn id="4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60417 0.000000 L 1.210417 0.000926" origin="layout" pathEditMode="relative">
                                      <p:cBhvr>
                                        <p:cTn id="5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8"/>
      <p:bldP build="whole" bldLvl="1" animBg="1" rev="0" advAuto="0" spid="201" grpId="1"/>
      <p:bldP build="whole" bldLvl="1" animBg="1" rev="0" advAuto="0" spid="208" grpId="2"/>
      <p:bldP build="whole" bldLvl="1" animBg="1" rev="0" advAuto="0" spid="208" grpId="3"/>
      <p:bldP build="whole" bldLvl="1" animBg="1" rev="0" advAuto="0" spid="218" grpId="6"/>
      <p:bldP build="whole" bldLvl="1" animBg="1" rev="0" advAuto="0" spid="218" grpId="7"/>
      <p:bldP build="whole" bldLvl="1" animBg="1" rev="0" advAuto="0" spid="213" grpId="4"/>
      <p:bldP build="whole" bldLvl="1" animBg="1" rev="0" advAuto="0" spid="213" grpId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定義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定義！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畢氏定理…"/>
          <p:cNvSpPr txBox="1"/>
          <p:nvPr>
            <p:ph type="body" sz="quarter" idx="1"/>
          </p:nvPr>
        </p:nvSpPr>
        <p:spPr>
          <a:xfrm>
            <a:off x="1000486" y="1651000"/>
            <a:ext cx="4832371" cy="104140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畢氏定理</a:t>
            </a:r>
          </a:p>
          <a:p>
            <a:pPr>
              <a:buBlip>
                <a:blip r:embed="rId2"/>
              </a:buBlip>
            </a:pPr>
            <a:r>
              <a:t>外角定理</a:t>
            </a:r>
          </a:p>
          <a:p>
            <a:pPr>
              <a:buBlip>
                <a:blip r:embed="rId2"/>
              </a:buBlip>
            </a:pPr>
            <a:r>
              <a:t>ＳＳＳ全等</a:t>
            </a:r>
          </a:p>
          <a:p>
            <a:pPr>
              <a:buBlip>
                <a:blip r:embed="rId2"/>
              </a:buBlip>
            </a:pPr>
            <a:r>
              <a:t>ＳＡＳ全等</a:t>
            </a:r>
          </a:p>
          <a:p>
            <a:pPr>
              <a:buBlip>
                <a:blip r:embed="rId2"/>
              </a:buBlip>
            </a:pPr>
            <a:r>
              <a:t>ＲＨＳ全等</a:t>
            </a:r>
          </a:p>
          <a:p>
            <a:pPr>
              <a:buBlip>
                <a:blip r:embed="rId2"/>
              </a:buBlip>
            </a:pPr>
            <a:r>
              <a:t>ＡＳＡ全等</a:t>
            </a:r>
          </a:p>
          <a:p>
            <a:pPr>
              <a:buBlip>
                <a:blip r:embed="rId2"/>
              </a:buBlip>
            </a:pPr>
            <a:r>
              <a:t>ＡＡＳ全等</a:t>
            </a:r>
          </a:p>
        </p:txBody>
      </p:sp>
      <p:sp>
        <p:nvSpPr>
          <p:cNvPr id="229" name="同位角…"/>
          <p:cNvSpPr txBox="1"/>
          <p:nvPr/>
        </p:nvSpPr>
        <p:spPr>
          <a:xfrm>
            <a:off x="6232423" y="1651000"/>
            <a:ext cx="584509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同位角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內錯角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同側內角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平行四邊形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長方形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菱形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正方形</a:t>
            </a:r>
          </a:p>
        </p:txBody>
      </p:sp>
      <p:sp>
        <p:nvSpPr>
          <p:cNvPr id="230" name="圓心角…"/>
          <p:cNvSpPr txBox="1"/>
          <p:nvPr/>
        </p:nvSpPr>
        <p:spPr>
          <a:xfrm>
            <a:off x="17945645" y="1651000"/>
            <a:ext cx="9931641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圓心角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圓周角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弦心距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圓內接四邊形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柱體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椎體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And so on…</a:t>
            </a:r>
          </a:p>
        </p:txBody>
      </p:sp>
      <p:sp>
        <p:nvSpPr>
          <p:cNvPr id="231" name="垂直平分線…"/>
          <p:cNvSpPr txBox="1"/>
          <p:nvPr/>
        </p:nvSpPr>
        <p:spPr>
          <a:xfrm>
            <a:off x="12477079" y="1651000"/>
            <a:ext cx="4620433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垂直平分線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角平分線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中線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外心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內心</a:t>
            </a:r>
          </a:p>
          <a:p>
            <a:pPr marL="660400" indent="-660400" algn="l">
              <a:spcBef>
                <a:spcPts val="4200"/>
              </a:spcBef>
              <a:buSzPct val="25000"/>
              <a:buBlip>
                <a:blip r:embed="rId2"/>
              </a:buBlip>
              <a:defRPr sz="5200"/>
            </a:pPr>
            <a:r>
              <a:t>重心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"/>
                            </p:stCondLst>
                            <p:childTnLst>
                              <p:par>
                                <p:cTn id="1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"/>
                            </p:stCondLst>
                            <p:childTnLst>
                              <p:par>
                                <p:cTn id="44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Class="entr" nodeType="with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"/>
                            </p:stCondLst>
                            <p:childTnLst>
                              <p:par>
                                <p:cTn id="5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"/>
                            </p:stCondLst>
                            <p:childTnLst>
                              <p:par>
                                <p:cTn id="73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"/>
                            </p:stCondLst>
                            <p:childTnLst>
                              <p:par>
                                <p:cTn id="7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"/>
                            </p:stCondLst>
                            <p:childTnLst>
                              <p:par>
                                <p:cTn id="83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Class="entr" nodeType="with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"/>
                            </p:stCondLst>
                            <p:childTnLst>
                              <p:par>
                                <p:cTn id="97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"/>
                            </p:stCondLst>
                            <p:childTnLst>
                              <p:par>
                                <p:cTn id="102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"/>
                            </p:stCondLst>
                            <p:childTnLst>
                              <p:par>
                                <p:cTn id="107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12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fill="hold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Class="entr" nodeType="with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00"/>
                            </p:stCondLst>
                            <p:childTnLst>
                              <p:par>
                                <p:cTn id="126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00"/>
                            </p:stCondLst>
                            <p:childTnLst>
                              <p:par>
                                <p:cTn id="131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300"/>
                            </p:stCondLst>
                            <p:childTnLst>
                              <p:par>
                                <p:cTn id="136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400"/>
                            </p:stCondLst>
                            <p:childTnLst>
                              <p:par>
                                <p:cTn id="141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" fill="hold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" fill="hold"/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fill="hold"/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600"/>
                            </p:stCondLst>
                            <p:childTnLst>
                              <p:par>
                                <p:cTn id="151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" fill="hold"/>
                                        <p:tgtEl>
                                          <p:spTgt spid="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fill="hold"/>
                                        <p:tgtEl>
                                          <p:spTgt spid="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1" grpId="3"/>
      <p:bldP build="p" bldLvl="5" animBg="1" rev="0" advAuto="0" spid="228" grpId="1"/>
      <p:bldP build="p" bldLvl="5" animBg="1" rev="0" advAuto="0" spid="230" grpId="4"/>
      <p:bldP build="p" bldLvl="5" animBg="1" rev="0" advAuto="0" spid="22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國中幾何 怎麼學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2500"/>
            </a:lvl1pPr>
          </a:lstStyle>
          <a:p>
            <a:pPr/>
            <a:r>
              <a:t>國中幾何 怎麼學？</a:t>
            </a:r>
          </a:p>
        </p:txBody>
      </p:sp>
      <p:sp>
        <p:nvSpPr>
          <p:cNvPr id="234" name="熟悉定義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660400" indent="-660400">
              <a:buBlip>
                <a:blip r:embed="rId2"/>
              </a:buBlip>
              <a:defRPr sz="9500"/>
            </a:pPr>
            <a:r>
              <a:t>熟悉定義</a:t>
            </a:r>
          </a:p>
          <a:p>
            <a:pPr marL="660400" indent="-660400">
              <a:buBlip>
                <a:blip r:embed="rId2"/>
              </a:buBlip>
              <a:defRPr sz="9500"/>
            </a:pPr>
            <a:r>
              <a:t>觀察力</a:t>
            </a:r>
          </a:p>
          <a:p>
            <a:pPr marL="660400" indent="-660400">
              <a:buBlip>
                <a:blip r:embed="rId2"/>
              </a:buBlip>
              <a:defRPr sz="9500"/>
            </a:pPr>
            <a:r>
              <a:t>聯想力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橘色日落映襯下的吉薩金字塔" descr="橘色日落映襯下的吉薩金字塔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6" r="0" b="2152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jin-pai-te-wu-2-ji-mi-dui-jue-hdzui-xin-zhong-wen-zheng-shi-dian-ying-yu-gao.mp4" descr="jin-pai-te-wu-2-ji-mi-dui-jue-hdzui-xin-zhong-wen-zheng-shi-dian-ying-yu-ga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8937" y="128407"/>
            <a:ext cx="23946130" cy="13459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數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數學</a:t>
            </a:r>
          </a:p>
        </p:txBody>
      </p:sp>
      <p:sp>
        <p:nvSpPr>
          <p:cNvPr id="241" name="遊戲"/>
          <p:cNvSpPr txBox="1"/>
          <p:nvPr/>
        </p:nvSpPr>
        <p:spPr>
          <a:xfrm>
            <a:off x="2381250" y="51435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67715">
              <a:defRPr sz="18600"/>
            </a:lvl1pPr>
          </a:lstStyle>
          <a:p>
            <a:pPr/>
            <a:r>
              <a:t>遊戲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1" dur="15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3"/>
      <p:bldP build="whole" bldLvl="1" animBg="1" rev="0" advAuto="0" spid="240" grpId="1"/>
      <p:bldP build="whole" bldLvl="1" animBg="1" rev="0" advAuto="0" spid="24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找規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找規律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師傅引進門…"/>
          <p:cNvSpPr txBox="1"/>
          <p:nvPr>
            <p:ph type="title"/>
          </p:nvPr>
        </p:nvSpPr>
        <p:spPr>
          <a:xfrm>
            <a:off x="2381250" y="2817372"/>
            <a:ext cx="19621500" cy="8081256"/>
          </a:xfrm>
          <a:prstGeom prst="rect">
            <a:avLst/>
          </a:prstGeom>
        </p:spPr>
        <p:txBody>
          <a:bodyPr/>
          <a:lstStyle/>
          <a:p>
            <a:pPr>
              <a:defRPr sz="20000"/>
            </a:pPr>
            <a:r>
              <a:t>師傅引進門</a:t>
            </a:r>
          </a:p>
          <a:p>
            <a:pPr>
              <a:defRPr sz="20000"/>
            </a:pPr>
            <a:r>
              <a:t>修行在個人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按兩下來編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373"/>
            <a:ext cx="24384000" cy="13339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按兩下來編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1594" t="26" r="871" b="2779"/>
          <a:stretch>
            <a:fillRect/>
          </a:stretch>
        </p:blipFill>
        <p:spPr>
          <a:xfrm>
            <a:off x="1079077" y="12451"/>
            <a:ext cx="20357307" cy="1271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88" y="0"/>
                </a:moveTo>
                <a:cubicBezTo>
                  <a:pt x="12760" y="7"/>
                  <a:pt x="12730" y="29"/>
                  <a:pt x="12718" y="61"/>
                </a:cubicBezTo>
                <a:cubicBezTo>
                  <a:pt x="12706" y="92"/>
                  <a:pt x="12733" y="113"/>
                  <a:pt x="12776" y="121"/>
                </a:cubicBezTo>
                <a:cubicBezTo>
                  <a:pt x="12781" y="120"/>
                  <a:pt x="12789" y="115"/>
                  <a:pt x="12792" y="115"/>
                </a:cubicBezTo>
                <a:cubicBezTo>
                  <a:pt x="12802" y="115"/>
                  <a:pt x="12811" y="87"/>
                  <a:pt x="12811" y="54"/>
                </a:cubicBezTo>
                <a:cubicBezTo>
                  <a:pt x="12811" y="26"/>
                  <a:pt x="12801" y="7"/>
                  <a:pt x="12788" y="0"/>
                </a:cubicBezTo>
                <a:close/>
                <a:moveTo>
                  <a:pt x="9305" y="3"/>
                </a:moveTo>
                <a:cubicBezTo>
                  <a:pt x="9282" y="2"/>
                  <a:pt x="9258" y="6"/>
                  <a:pt x="9237" y="14"/>
                </a:cubicBezTo>
                <a:cubicBezTo>
                  <a:pt x="9233" y="16"/>
                  <a:pt x="9233" y="18"/>
                  <a:pt x="9230" y="20"/>
                </a:cubicBezTo>
                <a:lnTo>
                  <a:pt x="9276" y="35"/>
                </a:lnTo>
                <a:cubicBezTo>
                  <a:pt x="9292" y="41"/>
                  <a:pt x="9294" y="42"/>
                  <a:pt x="9307" y="47"/>
                </a:cubicBezTo>
                <a:cubicBezTo>
                  <a:pt x="9360" y="45"/>
                  <a:pt x="9387" y="34"/>
                  <a:pt x="9362" y="18"/>
                </a:cubicBezTo>
                <a:cubicBezTo>
                  <a:pt x="9348" y="8"/>
                  <a:pt x="9327" y="3"/>
                  <a:pt x="9305" y="3"/>
                </a:cubicBezTo>
                <a:close/>
                <a:moveTo>
                  <a:pt x="11737" y="3"/>
                </a:moveTo>
                <a:cubicBezTo>
                  <a:pt x="11660" y="11"/>
                  <a:pt x="11616" y="28"/>
                  <a:pt x="11587" y="85"/>
                </a:cubicBezTo>
                <a:cubicBezTo>
                  <a:pt x="11542" y="175"/>
                  <a:pt x="11542" y="175"/>
                  <a:pt x="11646" y="264"/>
                </a:cubicBezTo>
                <a:cubicBezTo>
                  <a:pt x="11653" y="269"/>
                  <a:pt x="11657" y="271"/>
                  <a:pt x="11663" y="276"/>
                </a:cubicBezTo>
                <a:cubicBezTo>
                  <a:pt x="11769" y="314"/>
                  <a:pt x="11825" y="315"/>
                  <a:pt x="11864" y="278"/>
                </a:cubicBezTo>
                <a:cubicBezTo>
                  <a:pt x="11879" y="240"/>
                  <a:pt x="11922" y="174"/>
                  <a:pt x="11972" y="115"/>
                </a:cubicBezTo>
                <a:lnTo>
                  <a:pt x="12037" y="38"/>
                </a:lnTo>
                <a:cubicBezTo>
                  <a:pt x="12001" y="18"/>
                  <a:pt x="11879" y="9"/>
                  <a:pt x="11737" y="3"/>
                </a:cubicBezTo>
                <a:close/>
                <a:moveTo>
                  <a:pt x="11819" y="40"/>
                </a:moveTo>
                <a:cubicBezTo>
                  <a:pt x="11836" y="41"/>
                  <a:pt x="11848" y="67"/>
                  <a:pt x="11865" y="116"/>
                </a:cubicBezTo>
                <a:cubicBezTo>
                  <a:pt x="11885" y="177"/>
                  <a:pt x="11884" y="200"/>
                  <a:pt x="11859" y="212"/>
                </a:cubicBezTo>
                <a:cubicBezTo>
                  <a:pt x="11703" y="289"/>
                  <a:pt x="11639" y="234"/>
                  <a:pt x="11741" y="110"/>
                </a:cubicBezTo>
                <a:cubicBezTo>
                  <a:pt x="11779" y="63"/>
                  <a:pt x="11802" y="40"/>
                  <a:pt x="11819" y="40"/>
                </a:cubicBezTo>
                <a:close/>
                <a:moveTo>
                  <a:pt x="8586" y="196"/>
                </a:moveTo>
                <a:cubicBezTo>
                  <a:pt x="8561" y="196"/>
                  <a:pt x="8566" y="218"/>
                  <a:pt x="8588" y="247"/>
                </a:cubicBezTo>
                <a:cubicBezTo>
                  <a:pt x="8593" y="251"/>
                  <a:pt x="8597" y="255"/>
                  <a:pt x="8603" y="258"/>
                </a:cubicBezTo>
                <a:cubicBezTo>
                  <a:pt x="8630" y="270"/>
                  <a:pt x="8647" y="269"/>
                  <a:pt x="8647" y="242"/>
                </a:cubicBezTo>
                <a:cubicBezTo>
                  <a:pt x="8631" y="216"/>
                  <a:pt x="8607" y="195"/>
                  <a:pt x="8586" y="196"/>
                </a:cubicBezTo>
                <a:close/>
                <a:moveTo>
                  <a:pt x="12177" y="202"/>
                </a:moveTo>
                <a:cubicBezTo>
                  <a:pt x="12154" y="199"/>
                  <a:pt x="12131" y="202"/>
                  <a:pt x="12109" y="208"/>
                </a:cubicBezTo>
                <a:cubicBezTo>
                  <a:pt x="12079" y="218"/>
                  <a:pt x="12051" y="232"/>
                  <a:pt x="12030" y="254"/>
                </a:cubicBezTo>
                <a:cubicBezTo>
                  <a:pt x="12029" y="254"/>
                  <a:pt x="12028" y="255"/>
                  <a:pt x="12027" y="256"/>
                </a:cubicBezTo>
                <a:cubicBezTo>
                  <a:pt x="12019" y="264"/>
                  <a:pt x="12014" y="273"/>
                  <a:pt x="12009" y="282"/>
                </a:cubicBezTo>
                <a:cubicBezTo>
                  <a:pt x="12002" y="295"/>
                  <a:pt x="11996" y="309"/>
                  <a:pt x="11993" y="324"/>
                </a:cubicBezTo>
                <a:cubicBezTo>
                  <a:pt x="11993" y="326"/>
                  <a:pt x="11993" y="326"/>
                  <a:pt x="11993" y="328"/>
                </a:cubicBezTo>
                <a:cubicBezTo>
                  <a:pt x="12022" y="376"/>
                  <a:pt x="12067" y="379"/>
                  <a:pt x="12177" y="340"/>
                </a:cubicBezTo>
                <a:lnTo>
                  <a:pt x="12288" y="301"/>
                </a:lnTo>
                <a:cubicBezTo>
                  <a:pt x="12289" y="300"/>
                  <a:pt x="12290" y="300"/>
                  <a:pt x="12290" y="300"/>
                </a:cubicBezTo>
                <a:cubicBezTo>
                  <a:pt x="12296" y="294"/>
                  <a:pt x="12299" y="287"/>
                  <a:pt x="12298" y="278"/>
                </a:cubicBezTo>
                <a:cubicBezTo>
                  <a:pt x="12298" y="278"/>
                  <a:pt x="12297" y="278"/>
                  <a:pt x="12297" y="277"/>
                </a:cubicBezTo>
                <a:cubicBezTo>
                  <a:pt x="12294" y="270"/>
                  <a:pt x="12289" y="263"/>
                  <a:pt x="12281" y="254"/>
                </a:cubicBezTo>
                <a:lnTo>
                  <a:pt x="12196" y="215"/>
                </a:lnTo>
                <a:cubicBezTo>
                  <a:pt x="12188" y="212"/>
                  <a:pt x="12184" y="206"/>
                  <a:pt x="12177" y="202"/>
                </a:cubicBezTo>
                <a:close/>
                <a:moveTo>
                  <a:pt x="4725" y="289"/>
                </a:moveTo>
                <a:cubicBezTo>
                  <a:pt x="4722" y="290"/>
                  <a:pt x="4720" y="292"/>
                  <a:pt x="4717" y="294"/>
                </a:cubicBezTo>
                <a:cubicBezTo>
                  <a:pt x="4714" y="298"/>
                  <a:pt x="4717" y="300"/>
                  <a:pt x="4721" y="303"/>
                </a:cubicBezTo>
                <a:cubicBezTo>
                  <a:pt x="4730" y="304"/>
                  <a:pt x="4737" y="307"/>
                  <a:pt x="4753" y="307"/>
                </a:cubicBezTo>
                <a:cubicBezTo>
                  <a:pt x="4770" y="307"/>
                  <a:pt x="4779" y="305"/>
                  <a:pt x="4789" y="303"/>
                </a:cubicBezTo>
                <a:cubicBezTo>
                  <a:pt x="4793" y="299"/>
                  <a:pt x="4793" y="294"/>
                  <a:pt x="4785" y="289"/>
                </a:cubicBezTo>
                <a:cubicBezTo>
                  <a:pt x="4784" y="289"/>
                  <a:pt x="4782" y="289"/>
                  <a:pt x="4781" y="289"/>
                </a:cubicBezTo>
                <a:cubicBezTo>
                  <a:pt x="4762" y="284"/>
                  <a:pt x="4743" y="285"/>
                  <a:pt x="4725" y="289"/>
                </a:cubicBezTo>
                <a:close/>
                <a:moveTo>
                  <a:pt x="11472" y="423"/>
                </a:moveTo>
                <a:cubicBezTo>
                  <a:pt x="11387" y="420"/>
                  <a:pt x="11318" y="465"/>
                  <a:pt x="11318" y="537"/>
                </a:cubicBezTo>
                <a:cubicBezTo>
                  <a:pt x="11318" y="566"/>
                  <a:pt x="11339" y="581"/>
                  <a:pt x="11371" y="585"/>
                </a:cubicBezTo>
                <a:cubicBezTo>
                  <a:pt x="11408" y="581"/>
                  <a:pt x="11462" y="566"/>
                  <a:pt x="11569" y="533"/>
                </a:cubicBezTo>
                <a:cubicBezTo>
                  <a:pt x="11621" y="516"/>
                  <a:pt x="11641" y="494"/>
                  <a:pt x="11633" y="472"/>
                </a:cubicBezTo>
                <a:lnTo>
                  <a:pt x="11561" y="442"/>
                </a:lnTo>
                <a:cubicBezTo>
                  <a:pt x="11531" y="429"/>
                  <a:pt x="11501" y="424"/>
                  <a:pt x="11472" y="423"/>
                </a:cubicBezTo>
                <a:close/>
                <a:moveTo>
                  <a:pt x="10805" y="670"/>
                </a:moveTo>
                <a:cubicBezTo>
                  <a:pt x="10718" y="667"/>
                  <a:pt x="10648" y="693"/>
                  <a:pt x="10648" y="730"/>
                </a:cubicBezTo>
                <a:cubicBezTo>
                  <a:pt x="10648" y="764"/>
                  <a:pt x="10662" y="781"/>
                  <a:pt x="10688" y="784"/>
                </a:cubicBezTo>
                <a:cubicBezTo>
                  <a:pt x="10699" y="784"/>
                  <a:pt x="10709" y="783"/>
                  <a:pt x="10721" y="781"/>
                </a:cubicBezTo>
                <a:cubicBezTo>
                  <a:pt x="10754" y="776"/>
                  <a:pt x="10796" y="761"/>
                  <a:pt x="10857" y="730"/>
                </a:cubicBezTo>
                <a:cubicBezTo>
                  <a:pt x="10951" y="682"/>
                  <a:pt x="10945" y="676"/>
                  <a:pt x="10805" y="670"/>
                </a:cubicBezTo>
                <a:close/>
                <a:moveTo>
                  <a:pt x="10131" y="866"/>
                </a:moveTo>
                <a:cubicBezTo>
                  <a:pt x="10081" y="873"/>
                  <a:pt x="10022" y="900"/>
                  <a:pt x="9993" y="943"/>
                </a:cubicBezTo>
                <a:lnTo>
                  <a:pt x="9969" y="1001"/>
                </a:lnTo>
                <a:cubicBezTo>
                  <a:pt x="9969" y="1014"/>
                  <a:pt x="9975" y="1020"/>
                  <a:pt x="9990" y="1021"/>
                </a:cubicBezTo>
                <a:cubicBezTo>
                  <a:pt x="10003" y="1023"/>
                  <a:pt x="10026" y="1019"/>
                  <a:pt x="10053" y="1013"/>
                </a:cubicBezTo>
                <a:cubicBezTo>
                  <a:pt x="10057" y="1012"/>
                  <a:pt x="10062" y="1010"/>
                  <a:pt x="10066" y="1009"/>
                </a:cubicBezTo>
                <a:cubicBezTo>
                  <a:pt x="10068" y="998"/>
                  <a:pt x="10071" y="987"/>
                  <a:pt x="10078" y="981"/>
                </a:cubicBezTo>
                <a:cubicBezTo>
                  <a:pt x="10090" y="969"/>
                  <a:pt x="10105" y="975"/>
                  <a:pt x="10114" y="992"/>
                </a:cubicBezTo>
                <a:cubicBezTo>
                  <a:pt x="10161" y="973"/>
                  <a:pt x="10203" y="948"/>
                  <a:pt x="10212" y="924"/>
                </a:cubicBezTo>
                <a:cubicBezTo>
                  <a:pt x="10217" y="913"/>
                  <a:pt x="10217" y="903"/>
                  <a:pt x="10215" y="895"/>
                </a:cubicBezTo>
                <a:cubicBezTo>
                  <a:pt x="10211" y="888"/>
                  <a:pt x="10205" y="882"/>
                  <a:pt x="10197" y="876"/>
                </a:cubicBezTo>
                <a:cubicBezTo>
                  <a:pt x="10194" y="875"/>
                  <a:pt x="10190" y="874"/>
                  <a:pt x="10187" y="873"/>
                </a:cubicBezTo>
                <a:cubicBezTo>
                  <a:pt x="10172" y="867"/>
                  <a:pt x="10154" y="863"/>
                  <a:pt x="10131" y="866"/>
                </a:cubicBezTo>
                <a:close/>
                <a:moveTo>
                  <a:pt x="4841" y="1280"/>
                </a:moveTo>
                <a:cubicBezTo>
                  <a:pt x="4807" y="1302"/>
                  <a:pt x="4803" y="1315"/>
                  <a:pt x="4828" y="1317"/>
                </a:cubicBezTo>
                <a:cubicBezTo>
                  <a:pt x="4849" y="1318"/>
                  <a:pt x="4883" y="1301"/>
                  <a:pt x="4903" y="1280"/>
                </a:cubicBezTo>
                <a:cubicBezTo>
                  <a:pt x="4883" y="1273"/>
                  <a:pt x="4861" y="1274"/>
                  <a:pt x="4841" y="1280"/>
                </a:cubicBezTo>
                <a:close/>
                <a:moveTo>
                  <a:pt x="4176" y="1477"/>
                </a:moveTo>
                <a:cubicBezTo>
                  <a:pt x="4147" y="1474"/>
                  <a:pt x="4120" y="1490"/>
                  <a:pt x="4086" y="1516"/>
                </a:cubicBezTo>
                <a:cubicBezTo>
                  <a:pt x="4085" y="1519"/>
                  <a:pt x="4083" y="1519"/>
                  <a:pt x="4081" y="1522"/>
                </a:cubicBezTo>
                <a:cubicBezTo>
                  <a:pt x="4066" y="1558"/>
                  <a:pt x="4037" y="1575"/>
                  <a:pt x="3999" y="1584"/>
                </a:cubicBezTo>
                <a:cubicBezTo>
                  <a:pt x="3984" y="1590"/>
                  <a:pt x="3945" y="1591"/>
                  <a:pt x="3918" y="1593"/>
                </a:cubicBezTo>
                <a:cubicBezTo>
                  <a:pt x="3913" y="1593"/>
                  <a:pt x="3911" y="1593"/>
                  <a:pt x="3906" y="1593"/>
                </a:cubicBezTo>
                <a:cubicBezTo>
                  <a:pt x="3893" y="1594"/>
                  <a:pt x="3878" y="1601"/>
                  <a:pt x="3868" y="1599"/>
                </a:cubicBezTo>
                <a:cubicBezTo>
                  <a:pt x="3813" y="1592"/>
                  <a:pt x="3680" y="1589"/>
                  <a:pt x="3572" y="1593"/>
                </a:cubicBezTo>
                <a:lnTo>
                  <a:pt x="3376" y="1601"/>
                </a:lnTo>
                <a:lnTo>
                  <a:pt x="3347" y="2071"/>
                </a:lnTo>
                <a:cubicBezTo>
                  <a:pt x="3333" y="2304"/>
                  <a:pt x="3309" y="2502"/>
                  <a:pt x="3292" y="2553"/>
                </a:cubicBezTo>
                <a:cubicBezTo>
                  <a:pt x="3285" y="2628"/>
                  <a:pt x="3282" y="2669"/>
                  <a:pt x="3275" y="2745"/>
                </a:cubicBezTo>
                <a:cubicBezTo>
                  <a:pt x="3286" y="2819"/>
                  <a:pt x="3282" y="2926"/>
                  <a:pt x="3265" y="2989"/>
                </a:cubicBezTo>
                <a:cubicBezTo>
                  <a:pt x="3256" y="3022"/>
                  <a:pt x="3247" y="3078"/>
                  <a:pt x="3239" y="3142"/>
                </a:cubicBezTo>
                <a:cubicBezTo>
                  <a:pt x="3232" y="3206"/>
                  <a:pt x="3226" y="3277"/>
                  <a:pt x="3224" y="3341"/>
                </a:cubicBezTo>
                <a:cubicBezTo>
                  <a:pt x="3205" y="3814"/>
                  <a:pt x="3162" y="4436"/>
                  <a:pt x="2957" y="7157"/>
                </a:cubicBezTo>
                <a:cubicBezTo>
                  <a:pt x="2773" y="9617"/>
                  <a:pt x="2707" y="10593"/>
                  <a:pt x="2531" y="13549"/>
                </a:cubicBezTo>
                <a:cubicBezTo>
                  <a:pt x="2507" y="13954"/>
                  <a:pt x="2469" y="14557"/>
                  <a:pt x="2446" y="14888"/>
                </a:cubicBezTo>
                <a:cubicBezTo>
                  <a:pt x="2423" y="15219"/>
                  <a:pt x="2397" y="15626"/>
                  <a:pt x="2390" y="15792"/>
                </a:cubicBezTo>
                <a:cubicBezTo>
                  <a:pt x="2382" y="15957"/>
                  <a:pt x="2336" y="16725"/>
                  <a:pt x="2287" y="17498"/>
                </a:cubicBezTo>
                <a:cubicBezTo>
                  <a:pt x="2187" y="19095"/>
                  <a:pt x="2114" y="20385"/>
                  <a:pt x="2107" y="20666"/>
                </a:cubicBezTo>
                <a:cubicBezTo>
                  <a:pt x="2122" y="20786"/>
                  <a:pt x="2173" y="20805"/>
                  <a:pt x="2290" y="20862"/>
                </a:cubicBezTo>
                <a:cubicBezTo>
                  <a:pt x="2310" y="20872"/>
                  <a:pt x="2360" y="20880"/>
                  <a:pt x="2398" y="20889"/>
                </a:cubicBezTo>
                <a:cubicBezTo>
                  <a:pt x="3030" y="20929"/>
                  <a:pt x="4719" y="21003"/>
                  <a:pt x="6006" y="21043"/>
                </a:cubicBezTo>
                <a:cubicBezTo>
                  <a:pt x="6684" y="21064"/>
                  <a:pt x="7559" y="21095"/>
                  <a:pt x="7950" y="21113"/>
                </a:cubicBezTo>
                <a:cubicBezTo>
                  <a:pt x="8341" y="21131"/>
                  <a:pt x="9010" y="21161"/>
                  <a:pt x="9435" y="21180"/>
                </a:cubicBezTo>
                <a:cubicBezTo>
                  <a:pt x="9861" y="21199"/>
                  <a:pt x="10877" y="21244"/>
                  <a:pt x="11693" y="21281"/>
                </a:cubicBezTo>
                <a:cubicBezTo>
                  <a:pt x="14814" y="21422"/>
                  <a:pt x="16567" y="21479"/>
                  <a:pt x="19013" y="21521"/>
                </a:cubicBezTo>
                <a:cubicBezTo>
                  <a:pt x="19969" y="21537"/>
                  <a:pt x="20655" y="21559"/>
                  <a:pt x="21085" y="21583"/>
                </a:cubicBezTo>
                <a:cubicBezTo>
                  <a:pt x="21179" y="21587"/>
                  <a:pt x="21189" y="21591"/>
                  <a:pt x="21256" y="21595"/>
                </a:cubicBezTo>
                <a:cubicBezTo>
                  <a:pt x="21298" y="21596"/>
                  <a:pt x="21557" y="21599"/>
                  <a:pt x="21563" y="21600"/>
                </a:cubicBezTo>
                <a:lnTo>
                  <a:pt x="21560" y="21444"/>
                </a:lnTo>
                <a:cubicBezTo>
                  <a:pt x="21553" y="20820"/>
                  <a:pt x="21544" y="20662"/>
                  <a:pt x="21514" y="20624"/>
                </a:cubicBezTo>
                <a:cubicBezTo>
                  <a:pt x="21481" y="20584"/>
                  <a:pt x="21481" y="20567"/>
                  <a:pt x="21520" y="20500"/>
                </a:cubicBezTo>
                <a:cubicBezTo>
                  <a:pt x="21586" y="20383"/>
                  <a:pt x="21573" y="20357"/>
                  <a:pt x="21463" y="20380"/>
                </a:cubicBezTo>
                <a:cubicBezTo>
                  <a:pt x="21401" y="20394"/>
                  <a:pt x="21356" y="20384"/>
                  <a:pt x="21344" y="20355"/>
                </a:cubicBezTo>
                <a:cubicBezTo>
                  <a:pt x="21285" y="20204"/>
                  <a:pt x="21342" y="19971"/>
                  <a:pt x="21426" y="20022"/>
                </a:cubicBezTo>
                <a:cubicBezTo>
                  <a:pt x="21460" y="20044"/>
                  <a:pt x="21464" y="20062"/>
                  <a:pt x="21442" y="20098"/>
                </a:cubicBezTo>
                <a:cubicBezTo>
                  <a:pt x="21390" y="20181"/>
                  <a:pt x="21410" y="20248"/>
                  <a:pt x="21486" y="20248"/>
                </a:cubicBezTo>
                <a:lnTo>
                  <a:pt x="21558" y="20248"/>
                </a:lnTo>
                <a:lnTo>
                  <a:pt x="21559" y="19897"/>
                </a:lnTo>
                <a:cubicBezTo>
                  <a:pt x="21559" y="19704"/>
                  <a:pt x="21560" y="19030"/>
                  <a:pt x="21561" y="18400"/>
                </a:cubicBezTo>
                <a:cubicBezTo>
                  <a:pt x="21562" y="17770"/>
                  <a:pt x="21562" y="14985"/>
                  <a:pt x="21563" y="12212"/>
                </a:cubicBezTo>
                <a:cubicBezTo>
                  <a:pt x="21563" y="9381"/>
                  <a:pt x="21574" y="7156"/>
                  <a:pt x="21586" y="7136"/>
                </a:cubicBezTo>
                <a:cubicBezTo>
                  <a:pt x="21589" y="7132"/>
                  <a:pt x="21596" y="7130"/>
                  <a:pt x="21600" y="7127"/>
                </a:cubicBezTo>
                <a:cubicBezTo>
                  <a:pt x="21596" y="7124"/>
                  <a:pt x="21589" y="7122"/>
                  <a:pt x="21586" y="7118"/>
                </a:cubicBezTo>
                <a:cubicBezTo>
                  <a:pt x="21585" y="7117"/>
                  <a:pt x="21584" y="6992"/>
                  <a:pt x="21584" y="6978"/>
                </a:cubicBezTo>
                <a:cubicBezTo>
                  <a:pt x="21575" y="6870"/>
                  <a:pt x="21572" y="6517"/>
                  <a:pt x="21570" y="6083"/>
                </a:cubicBezTo>
                <a:cubicBezTo>
                  <a:pt x="21570" y="6071"/>
                  <a:pt x="21570" y="6062"/>
                  <a:pt x="21570" y="6050"/>
                </a:cubicBezTo>
                <a:cubicBezTo>
                  <a:pt x="21569" y="5889"/>
                  <a:pt x="21567" y="5853"/>
                  <a:pt x="21567" y="5626"/>
                </a:cubicBezTo>
                <a:cubicBezTo>
                  <a:pt x="21566" y="5482"/>
                  <a:pt x="21568" y="5465"/>
                  <a:pt x="21568" y="5347"/>
                </a:cubicBezTo>
                <a:cubicBezTo>
                  <a:pt x="21566" y="4795"/>
                  <a:pt x="21563" y="4253"/>
                  <a:pt x="21563" y="3539"/>
                </a:cubicBezTo>
                <a:lnTo>
                  <a:pt x="21563" y="2362"/>
                </a:lnTo>
                <a:cubicBezTo>
                  <a:pt x="21540" y="2366"/>
                  <a:pt x="21493" y="2368"/>
                  <a:pt x="21413" y="2368"/>
                </a:cubicBezTo>
                <a:cubicBezTo>
                  <a:pt x="21405" y="2368"/>
                  <a:pt x="21406" y="2369"/>
                  <a:pt x="21397" y="2369"/>
                </a:cubicBezTo>
                <a:cubicBezTo>
                  <a:pt x="21128" y="2403"/>
                  <a:pt x="20535" y="2386"/>
                  <a:pt x="19194" y="2344"/>
                </a:cubicBezTo>
                <a:cubicBezTo>
                  <a:pt x="13127" y="2150"/>
                  <a:pt x="10610" y="2058"/>
                  <a:pt x="9937" y="2002"/>
                </a:cubicBezTo>
                <a:cubicBezTo>
                  <a:pt x="9535" y="1969"/>
                  <a:pt x="8894" y="1933"/>
                  <a:pt x="8515" y="1922"/>
                </a:cubicBezTo>
                <a:cubicBezTo>
                  <a:pt x="8183" y="1913"/>
                  <a:pt x="8012" y="1899"/>
                  <a:pt x="7922" y="1875"/>
                </a:cubicBezTo>
                <a:cubicBezTo>
                  <a:pt x="7813" y="1867"/>
                  <a:pt x="7614" y="1858"/>
                  <a:pt x="7609" y="1853"/>
                </a:cubicBezTo>
                <a:cubicBezTo>
                  <a:pt x="7605" y="1849"/>
                  <a:pt x="7536" y="1847"/>
                  <a:pt x="7510" y="1843"/>
                </a:cubicBezTo>
                <a:cubicBezTo>
                  <a:pt x="7462" y="1872"/>
                  <a:pt x="7413" y="1873"/>
                  <a:pt x="7381" y="1831"/>
                </a:cubicBezTo>
                <a:cubicBezTo>
                  <a:pt x="7369" y="1830"/>
                  <a:pt x="7363" y="1829"/>
                  <a:pt x="7355" y="1828"/>
                </a:cubicBezTo>
                <a:cubicBezTo>
                  <a:pt x="7345" y="1827"/>
                  <a:pt x="7319" y="1826"/>
                  <a:pt x="7309" y="1825"/>
                </a:cubicBezTo>
                <a:cubicBezTo>
                  <a:pt x="7276" y="1823"/>
                  <a:pt x="7258" y="1821"/>
                  <a:pt x="7230" y="1819"/>
                </a:cubicBezTo>
                <a:cubicBezTo>
                  <a:pt x="7126" y="1813"/>
                  <a:pt x="7054" y="1805"/>
                  <a:pt x="7019" y="1789"/>
                </a:cubicBezTo>
                <a:cubicBezTo>
                  <a:pt x="6987" y="1777"/>
                  <a:pt x="6978" y="1758"/>
                  <a:pt x="6981" y="1734"/>
                </a:cubicBezTo>
                <a:cubicBezTo>
                  <a:pt x="6982" y="1727"/>
                  <a:pt x="6985" y="1719"/>
                  <a:pt x="6988" y="1711"/>
                </a:cubicBezTo>
                <a:cubicBezTo>
                  <a:pt x="6989" y="1708"/>
                  <a:pt x="6989" y="1706"/>
                  <a:pt x="6990" y="1702"/>
                </a:cubicBezTo>
                <a:cubicBezTo>
                  <a:pt x="6984" y="1700"/>
                  <a:pt x="6977" y="1699"/>
                  <a:pt x="6971" y="1702"/>
                </a:cubicBezTo>
                <a:cubicBezTo>
                  <a:pt x="6967" y="1707"/>
                  <a:pt x="6966" y="1706"/>
                  <a:pt x="6962" y="1712"/>
                </a:cubicBezTo>
                <a:cubicBezTo>
                  <a:pt x="6961" y="1712"/>
                  <a:pt x="6962" y="1713"/>
                  <a:pt x="6961" y="1713"/>
                </a:cubicBezTo>
                <a:cubicBezTo>
                  <a:pt x="6959" y="1717"/>
                  <a:pt x="6957" y="1719"/>
                  <a:pt x="6954" y="1722"/>
                </a:cubicBezTo>
                <a:cubicBezTo>
                  <a:pt x="6954" y="1722"/>
                  <a:pt x="6953" y="1722"/>
                  <a:pt x="6953" y="1723"/>
                </a:cubicBezTo>
                <a:cubicBezTo>
                  <a:pt x="6951" y="1726"/>
                  <a:pt x="6949" y="1728"/>
                  <a:pt x="6948" y="1731"/>
                </a:cubicBezTo>
                <a:cubicBezTo>
                  <a:pt x="6947" y="1733"/>
                  <a:pt x="6943" y="1734"/>
                  <a:pt x="6942" y="1736"/>
                </a:cubicBezTo>
                <a:cubicBezTo>
                  <a:pt x="6942" y="1737"/>
                  <a:pt x="6941" y="1737"/>
                  <a:pt x="6941" y="1737"/>
                </a:cubicBezTo>
                <a:cubicBezTo>
                  <a:pt x="6913" y="1771"/>
                  <a:pt x="6857" y="1783"/>
                  <a:pt x="6785" y="1785"/>
                </a:cubicBezTo>
                <a:cubicBezTo>
                  <a:pt x="6781" y="1785"/>
                  <a:pt x="6778" y="1785"/>
                  <a:pt x="6773" y="1785"/>
                </a:cubicBezTo>
                <a:cubicBezTo>
                  <a:pt x="6560" y="1812"/>
                  <a:pt x="6214" y="1799"/>
                  <a:pt x="6114" y="1737"/>
                </a:cubicBezTo>
                <a:cubicBezTo>
                  <a:pt x="6112" y="1736"/>
                  <a:pt x="6110" y="1735"/>
                  <a:pt x="6108" y="1734"/>
                </a:cubicBezTo>
                <a:cubicBezTo>
                  <a:pt x="6095" y="1746"/>
                  <a:pt x="6083" y="1746"/>
                  <a:pt x="6070" y="1739"/>
                </a:cubicBezTo>
                <a:cubicBezTo>
                  <a:pt x="6062" y="1741"/>
                  <a:pt x="6055" y="1741"/>
                  <a:pt x="6050" y="1734"/>
                </a:cubicBezTo>
                <a:cubicBezTo>
                  <a:pt x="6047" y="1728"/>
                  <a:pt x="6019" y="1724"/>
                  <a:pt x="5990" y="1721"/>
                </a:cubicBezTo>
                <a:cubicBezTo>
                  <a:pt x="5980" y="1747"/>
                  <a:pt x="5626" y="1744"/>
                  <a:pt x="5204" y="1715"/>
                </a:cubicBezTo>
                <a:cubicBezTo>
                  <a:pt x="4896" y="1694"/>
                  <a:pt x="4694" y="1672"/>
                  <a:pt x="4554" y="1644"/>
                </a:cubicBezTo>
                <a:cubicBezTo>
                  <a:pt x="4508" y="1640"/>
                  <a:pt x="4475" y="1635"/>
                  <a:pt x="4440" y="1630"/>
                </a:cubicBezTo>
                <a:cubicBezTo>
                  <a:pt x="4343" y="1625"/>
                  <a:pt x="4281" y="1616"/>
                  <a:pt x="4264" y="1581"/>
                </a:cubicBezTo>
                <a:cubicBezTo>
                  <a:pt x="4240" y="1564"/>
                  <a:pt x="4229" y="1544"/>
                  <a:pt x="4239" y="1518"/>
                </a:cubicBezTo>
                <a:cubicBezTo>
                  <a:pt x="4240" y="1516"/>
                  <a:pt x="4237" y="1513"/>
                  <a:pt x="4236" y="1510"/>
                </a:cubicBezTo>
                <a:cubicBezTo>
                  <a:pt x="4235" y="1505"/>
                  <a:pt x="4233" y="1502"/>
                  <a:pt x="4231" y="1498"/>
                </a:cubicBezTo>
                <a:cubicBezTo>
                  <a:pt x="4211" y="1486"/>
                  <a:pt x="4193" y="1478"/>
                  <a:pt x="4176" y="1477"/>
                </a:cubicBezTo>
                <a:close/>
                <a:moveTo>
                  <a:pt x="3022" y="2974"/>
                </a:moveTo>
                <a:cubicBezTo>
                  <a:pt x="3021" y="2975"/>
                  <a:pt x="3019" y="2978"/>
                  <a:pt x="3018" y="2979"/>
                </a:cubicBezTo>
                <a:cubicBezTo>
                  <a:pt x="3016" y="2983"/>
                  <a:pt x="3014" y="2985"/>
                  <a:pt x="3012" y="2991"/>
                </a:cubicBezTo>
                <a:cubicBezTo>
                  <a:pt x="3006" y="3007"/>
                  <a:pt x="2995" y="3022"/>
                  <a:pt x="2983" y="3033"/>
                </a:cubicBezTo>
                <a:cubicBezTo>
                  <a:pt x="2972" y="3058"/>
                  <a:pt x="2968" y="3079"/>
                  <a:pt x="2978" y="3104"/>
                </a:cubicBezTo>
                <a:cubicBezTo>
                  <a:pt x="2997" y="3111"/>
                  <a:pt x="3024" y="3122"/>
                  <a:pt x="3035" y="3123"/>
                </a:cubicBezTo>
                <a:cubicBezTo>
                  <a:pt x="3035" y="3098"/>
                  <a:pt x="3039" y="3073"/>
                  <a:pt x="3049" y="3057"/>
                </a:cubicBezTo>
                <a:cubicBezTo>
                  <a:pt x="3054" y="3048"/>
                  <a:pt x="3057" y="3036"/>
                  <a:pt x="3060" y="3024"/>
                </a:cubicBezTo>
                <a:cubicBezTo>
                  <a:pt x="3051" y="3006"/>
                  <a:pt x="3038" y="2991"/>
                  <a:pt x="3022" y="2974"/>
                </a:cubicBezTo>
                <a:close/>
                <a:moveTo>
                  <a:pt x="2840" y="3013"/>
                </a:moveTo>
                <a:cubicBezTo>
                  <a:pt x="2836" y="3013"/>
                  <a:pt x="2833" y="3015"/>
                  <a:pt x="2830" y="3015"/>
                </a:cubicBezTo>
                <a:cubicBezTo>
                  <a:pt x="2836" y="3024"/>
                  <a:pt x="2842" y="3030"/>
                  <a:pt x="2850" y="3038"/>
                </a:cubicBezTo>
                <a:cubicBezTo>
                  <a:pt x="2850" y="3038"/>
                  <a:pt x="2850" y="3038"/>
                  <a:pt x="2851" y="3038"/>
                </a:cubicBezTo>
                <a:cubicBezTo>
                  <a:pt x="2875" y="3036"/>
                  <a:pt x="2888" y="3030"/>
                  <a:pt x="2875" y="3022"/>
                </a:cubicBezTo>
                <a:cubicBezTo>
                  <a:pt x="2866" y="3016"/>
                  <a:pt x="2854" y="3013"/>
                  <a:pt x="2840" y="3013"/>
                </a:cubicBezTo>
                <a:close/>
                <a:moveTo>
                  <a:pt x="2269" y="3206"/>
                </a:moveTo>
                <a:cubicBezTo>
                  <a:pt x="2265" y="3212"/>
                  <a:pt x="2259" y="3222"/>
                  <a:pt x="2254" y="3234"/>
                </a:cubicBezTo>
                <a:cubicBezTo>
                  <a:pt x="2254" y="3248"/>
                  <a:pt x="2250" y="3258"/>
                  <a:pt x="2242" y="3267"/>
                </a:cubicBezTo>
                <a:cubicBezTo>
                  <a:pt x="2241" y="3268"/>
                  <a:pt x="2241" y="3268"/>
                  <a:pt x="2241" y="3268"/>
                </a:cubicBezTo>
                <a:cubicBezTo>
                  <a:pt x="2230" y="3305"/>
                  <a:pt x="2235" y="3336"/>
                  <a:pt x="2260" y="3389"/>
                </a:cubicBezTo>
                <a:cubicBezTo>
                  <a:pt x="2284" y="3439"/>
                  <a:pt x="2301" y="3459"/>
                  <a:pt x="2325" y="3451"/>
                </a:cubicBezTo>
                <a:cubicBezTo>
                  <a:pt x="2331" y="3449"/>
                  <a:pt x="2337" y="3445"/>
                  <a:pt x="2344" y="3438"/>
                </a:cubicBezTo>
                <a:cubicBezTo>
                  <a:pt x="2353" y="3429"/>
                  <a:pt x="2359" y="3422"/>
                  <a:pt x="2363" y="3414"/>
                </a:cubicBezTo>
                <a:cubicBezTo>
                  <a:pt x="2361" y="3370"/>
                  <a:pt x="2341" y="3309"/>
                  <a:pt x="2301" y="3245"/>
                </a:cubicBezTo>
                <a:cubicBezTo>
                  <a:pt x="2290" y="3227"/>
                  <a:pt x="2280" y="3217"/>
                  <a:pt x="2269" y="3206"/>
                </a:cubicBezTo>
                <a:close/>
                <a:moveTo>
                  <a:pt x="1500" y="3456"/>
                </a:moveTo>
                <a:cubicBezTo>
                  <a:pt x="1498" y="3506"/>
                  <a:pt x="1507" y="3575"/>
                  <a:pt x="1530" y="3619"/>
                </a:cubicBezTo>
                <a:cubicBezTo>
                  <a:pt x="1533" y="3625"/>
                  <a:pt x="1534" y="3630"/>
                  <a:pt x="1536" y="3636"/>
                </a:cubicBezTo>
                <a:cubicBezTo>
                  <a:pt x="1557" y="3656"/>
                  <a:pt x="1579" y="3671"/>
                  <a:pt x="1598" y="3673"/>
                </a:cubicBezTo>
                <a:cubicBezTo>
                  <a:pt x="1600" y="3656"/>
                  <a:pt x="1599" y="3634"/>
                  <a:pt x="1596" y="3609"/>
                </a:cubicBezTo>
                <a:cubicBezTo>
                  <a:pt x="1596" y="3609"/>
                  <a:pt x="1596" y="3609"/>
                  <a:pt x="1596" y="3608"/>
                </a:cubicBezTo>
                <a:cubicBezTo>
                  <a:pt x="1596" y="3606"/>
                  <a:pt x="1595" y="3604"/>
                  <a:pt x="1595" y="3602"/>
                </a:cubicBezTo>
                <a:cubicBezTo>
                  <a:pt x="1592" y="3580"/>
                  <a:pt x="1587" y="3557"/>
                  <a:pt x="1581" y="3533"/>
                </a:cubicBezTo>
                <a:cubicBezTo>
                  <a:pt x="1581" y="3530"/>
                  <a:pt x="1580" y="3528"/>
                  <a:pt x="1579" y="3525"/>
                </a:cubicBezTo>
                <a:cubicBezTo>
                  <a:pt x="1550" y="3481"/>
                  <a:pt x="1522" y="3459"/>
                  <a:pt x="1500" y="3456"/>
                </a:cubicBezTo>
                <a:close/>
                <a:moveTo>
                  <a:pt x="766" y="3678"/>
                </a:moveTo>
                <a:cubicBezTo>
                  <a:pt x="758" y="3675"/>
                  <a:pt x="752" y="3676"/>
                  <a:pt x="747" y="3682"/>
                </a:cubicBezTo>
                <a:cubicBezTo>
                  <a:pt x="740" y="3690"/>
                  <a:pt x="736" y="3704"/>
                  <a:pt x="736" y="3729"/>
                </a:cubicBezTo>
                <a:cubicBezTo>
                  <a:pt x="736" y="3742"/>
                  <a:pt x="741" y="3762"/>
                  <a:pt x="749" y="3783"/>
                </a:cubicBezTo>
                <a:cubicBezTo>
                  <a:pt x="755" y="3790"/>
                  <a:pt x="760" y="3798"/>
                  <a:pt x="769" y="3804"/>
                </a:cubicBezTo>
                <a:cubicBezTo>
                  <a:pt x="807" y="3832"/>
                  <a:pt x="823" y="3866"/>
                  <a:pt x="817" y="3904"/>
                </a:cubicBezTo>
                <a:cubicBezTo>
                  <a:pt x="835" y="3924"/>
                  <a:pt x="847" y="3930"/>
                  <a:pt x="857" y="3931"/>
                </a:cubicBezTo>
                <a:cubicBezTo>
                  <a:pt x="857" y="3917"/>
                  <a:pt x="847" y="3875"/>
                  <a:pt x="839" y="3839"/>
                </a:cubicBezTo>
                <a:cubicBezTo>
                  <a:pt x="822" y="3809"/>
                  <a:pt x="808" y="3763"/>
                  <a:pt x="808" y="3724"/>
                </a:cubicBezTo>
                <a:cubicBezTo>
                  <a:pt x="808" y="3723"/>
                  <a:pt x="807" y="3722"/>
                  <a:pt x="807" y="3720"/>
                </a:cubicBezTo>
                <a:cubicBezTo>
                  <a:pt x="792" y="3697"/>
                  <a:pt x="777" y="3683"/>
                  <a:pt x="766" y="3678"/>
                </a:cubicBezTo>
                <a:close/>
                <a:moveTo>
                  <a:pt x="10" y="3973"/>
                </a:moveTo>
                <a:cubicBezTo>
                  <a:pt x="3" y="3973"/>
                  <a:pt x="4" y="3975"/>
                  <a:pt x="0" y="3976"/>
                </a:cubicBezTo>
                <a:cubicBezTo>
                  <a:pt x="2" y="3985"/>
                  <a:pt x="9" y="4002"/>
                  <a:pt x="16" y="4023"/>
                </a:cubicBezTo>
                <a:cubicBezTo>
                  <a:pt x="40" y="4047"/>
                  <a:pt x="50" y="4047"/>
                  <a:pt x="51" y="4025"/>
                </a:cubicBezTo>
                <a:cubicBezTo>
                  <a:pt x="30" y="3995"/>
                  <a:pt x="21" y="3984"/>
                  <a:pt x="12" y="3974"/>
                </a:cubicBezTo>
                <a:cubicBezTo>
                  <a:pt x="11" y="3974"/>
                  <a:pt x="11" y="3973"/>
                  <a:pt x="10" y="39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092" y="3306799"/>
            <a:ext cx="22121816" cy="710240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橢圓形"/>
          <p:cNvSpPr/>
          <p:nvPr/>
        </p:nvSpPr>
        <p:spPr>
          <a:xfrm>
            <a:off x="2281864" y="6923269"/>
            <a:ext cx="17628277" cy="3669082"/>
          </a:xfrm>
          <a:prstGeom prst="ellipse">
            <a:avLst/>
          </a:prstGeom>
          <a:ln w="177800">
            <a:solidFill>
              <a:schemeClr val="accent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36" name="橢圓形"/>
          <p:cNvSpPr/>
          <p:nvPr/>
        </p:nvSpPr>
        <p:spPr>
          <a:xfrm>
            <a:off x="2281864" y="2918511"/>
            <a:ext cx="17628277" cy="3669082"/>
          </a:xfrm>
          <a:prstGeom prst="ellipse">
            <a:avLst/>
          </a:prstGeom>
          <a:ln w="177800">
            <a:solidFill>
              <a:schemeClr val="accent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37" name="奇數"/>
          <p:cNvSpPr txBox="1"/>
          <p:nvPr/>
        </p:nvSpPr>
        <p:spPr>
          <a:xfrm>
            <a:off x="10086351" y="10839127"/>
            <a:ext cx="20193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奇數</a:t>
            </a:r>
          </a:p>
        </p:txBody>
      </p:sp>
      <p:sp>
        <p:nvSpPr>
          <p:cNvPr id="138" name="偶數"/>
          <p:cNvSpPr txBox="1"/>
          <p:nvPr/>
        </p:nvSpPr>
        <p:spPr>
          <a:xfrm>
            <a:off x="10086351" y="1198534"/>
            <a:ext cx="20193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偶數</a:t>
            </a:r>
          </a:p>
        </p:txBody>
      </p:sp>
      <p:sp>
        <p:nvSpPr>
          <p:cNvPr id="139" name="橢圓形"/>
          <p:cNvSpPr/>
          <p:nvPr/>
        </p:nvSpPr>
        <p:spPr>
          <a:xfrm>
            <a:off x="2281864" y="4742574"/>
            <a:ext cx="17628276" cy="1422662"/>
          </a:xfrm>
          <a:prstGeom prst="ellipse">
            <a:avLst/>
          </a:prstGeom>
          <a:ln w="177800">
            <a:solidFill>
              <a:schemeClr val="accent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0" name="4的倍數"/>
          <p:cNvSpPr txBox="1"/>
          <p:nvPr/>
        </p:nvSpPr>
        <p:spPr>
          <a:xfrm>
            <a:off x="9296632" y="1303806"/>
            <a:ext cx="3598740" cy="169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4的倍數</a:t>
            </a:r>
          </a:p>
        </p:txBody>
      </p:sp>
      <p:sp>
        <p:nvSpPr>
          <p:cNvPr id="141" name="散步的男性"/>
          <p:cNvSpPr/>
          <p:nvPr/>
        </p:nvSpPr>
        <p:spPr>
          <a:xfrm>
            <a:off x="2092574" y="4841062"/>
            <a:ext cx="1438574" cy="3193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0" h="21577" fill="norm" stroke="1" extrusionOk="0">
                <a:moveTo>
                  <a:pt x="9311" y="0"/>
                </a:moveTo>
                <a:cubicBezTo>
                  <a:pt x="9114" y="1"/>
                  <a:pt x="8985" y="9"/>
                  <a:pt x="8973" y="10"/>
                </a:cubicBezTo>
                <a:cubicBezTo>
                  <a:pt x="7445" y="183"/>
                  <a:pt x="6460" y="741"/>
                  <a:pt x="6483" y="1401"/>
                </a:cubicBezTo>
                <a:cubicBezTo>
                  <a:pt x="6495" y="1769"/>
                  <a:pt x="6599" y="1889"/>
                  <a:pt x="6858" y="2154"/>
                </a:cubicBezTo>
                <a:cubicBezTo>
                  <a:pt x="7022" y="2322"/>
                  <a:pt x="7458" y="2603"/>
                  <a:pt x="7493" y="2652"/>
                </a:cubicBezTo>
                <a:cubicBezTo>
                  <a:pt x="7599" y="2798"/>
                  <a:pt x="7669" y="2821"/>
                  <a:pt x="7445" y="2983"/>
                </a:cubicBezTo>
                <a:cubicBezTo>
                  <a:pt x="7422" y="2999"/>
                  <a:pt x="7001" y="3037"/>
                  <a:pt x="7001" y="3048"/>
                </a:cubicBezTo>
                <a:lnTo>
                  <a:pt x="6766" y="3232"/>
                </a:lnTo>
                <a:cubicBezTo>
                  <a:pt x="4463" y="3887"/>
                  <a:pt x="4709" y="3850"/>
                  <a:pt x="4016" y="4797"/>
                </a:cubicBezTo>
                <a:cubicBezTo>
                  <a:pt x="3745" y="5171"/>
                  <a:pt x="2912" y="6761"/>
                  <a:pt x="2653" y="6821"/>
                </a:cubicBezTo>
                <a:cubicBezTo>
                  <a:pt x="2418" y="6870"/>
                  <a:pt x="2371" y="6957"/>
                  <a:pt x="2359" y="7033"/>
                </a:cubicBezTo>
                <a:cubicBezTo>
                  <a:pt x="2324" y="7303"/>
                  <a:pt x="2193" y="7440"/>
                  <a:pt x="2264" y="7640"/>
                </a:cubicBezTo>
                <a:cubicBezTo>
                  <a:pt x="2287" y="7721"/>
                  <a:pt x="2334" y="7759"/>
                  <a:pt x="2451" y="7780"/>
                </a:cubicBezTo>
                <a:cubicBezTo>
                  <a:pt x="2204" y="8885"/>
                  <a:pt x="2428" y="9838"/>
                  <a:pt x="2323" y="10407"/>
                </a:cubicBezTo>
                <a:cubicBezTo>
                  <a:pt x="2311" y="10472"/>
                  <a:pt x="2254" y="10537"/>
                  <a:pt x="2172" y="10591"/>
                </a:cubicBezTo>
                <a:cubicBezTo>
                  <a:pt x="1761" y="10840"/>
                  <a:pt x="1618" y="11051"/>
                  <a:pt x="1559" y="11484"/>
                </a:cubicBezTo>
                <a:cubicBezTo>
                  <a:pt x="1524" y="11734"/>
                  <a:pt x="1853" y="11734"/>
                  <a:pt x="1794" y="11864"/>
                </a:cubicBezTo>
                <a:cubicBezTo>
                  <a:pt x="1735" y="11993"/>
                  <a:pt x="1875" y="12063"/>
                  <a:pt x="1981" y="12144"/>
                </a:cubicBezTo>
                <a:cubicBezTo>
                  <a:pt x="2016" y="12177"/>
                  <a:pt x="2066" y="12188"/>
                  <a:pt x="2113" y="12193"/>
                </a:cubicBezTo>
                <a:cubicBezTo>
                  <a:pt x="2207" y="12204"/>
                  <a:pt x="2312" y="12225"/>
                  <a:pt x="2370" y="12258"/>
                </a:cubicBezTo>
                <a:cubicBezTo>
                  <a:pt x="2441" y="12296"/>
                  <a:pt x="2535" y="12333"/>
                  <a:pt x="2664" y="12344"/>
                </a:cubicBezTo>
                <a:cubicBezTo>
                  <a:pt x="2911" y="12371"/>
                  <a:pt x="3123" y="12019"/>
                  <a:pt x="3123" y="12019"/>
                </a:cubicBezTo>
                <a:cubicBezTo>
                  <a:pt x="3170" y="12165"/>
                  <a:pt x="3698" y="12215"/>
                  <a:pt x="3663" y="12090"/>
                </a:cubicBezTo>
                <a:cubicBezTo>
                  <a:pt x="3569" y="11830"/>
                  <a:pt x="3908" y="11684"/>
                  <a:pt x="4038" y="11224"/>
                </a:cubicBezTo>
                <a:cubicBezTo>
                  <a:pt x="4108" y="10980"/>
                  <a:pt x="3981" y="10764"/>
                  <a:pt x="3828" y="10596"/>
                </a:cubicBezTo>
                <a:cubicBezTo>
                  <a:pt x="3958" y="9990"/>
                  <a:pt x="4627" y="8326"/>
                  <a:pt x="4827" y="8012"/>
                </a:cubicBezTo>
                <a:cubicBezTo>
                  <a:pt x="4992" y="8001"/>
                  <a:pt x="4969" y="7915"/>
                  <a:pt x="5051" y="7764"/>
                </a:cubicBezTo>
                <a:cubicBezTo>
                  <a:pt x="5086" y="7693"/>
                  <a:pt x="5238" y="8680"/>
                  <a:pt x="5308" y="9671"/>
                </a:cubicBezTo>
                <a:cubicBezTo>
                  <a:pt x="5344" y="10147"/>
                  <a:pt x="4428" y="10775"/>
                  <a:pt x="5521" y="11652"/>
                </a:cubicBezTo>
                <a:cubicBezTo>
                  <a:pt x="5651" y="11755"/>
                  <a:pt x="5695" y="11868"/>
                  <a:pt x="5672" y="11982"/>
                </a:cubicBezTo>
                <a:cubicBezTo>
                  <a:pt x="5284" y="13693"/>
                  <a:pt x="5131" y="15063"/>
                  <a:pt x="4967" y="15551"/>
                </a:cubicBezTo>
                <a:cubicBezTo>
                  <a:pt x="4920" y="15686"/>
                  <a:pt x="4743" y="16071"/>
                  <a:pt x="4614" y="16195"/>
                </a:cubicBezTo>
                <a:cubicBezTo>
                  <a:pt x="4285" y="16417"/>
                  <a:pt x="3876" y="16752"/>
                  <a:pt x="3876" y="16757"/>
                </a:cubicBezTo>
                <a:cubicBezTo>
                  <a:pt x="2971" y="17504"/>
                  <a:pt x="2266" y="18382"/>
                  <a:pt x="1761" y="18972"/>
                </a:cubicBezTo>
                <a:lnTo>
                  <a:pt x="1148" y="19573"/>
                </a:lnTo>
                <a:cubicBezTo>
                  <a:pt x="1136" y="19584"/>
                  <a:pt x="1137" y="19596"/>
                  <a:pt x="1126" y="19607"/>
                </a:cubicBezTo>
                <a:cubicBezTo>
                  <a:pt x="1067" y="19655"/>
                  <a:pt x="1090" y="19692"/>
                  <a:pt x="1019" y="19789"/>
                </a:cubicBezTo>
                <a:cubicBezTo>
                  <a:pt x="949" y="19887"/>
                  <a:pt x="-369" y="20554"/>
                  <a:pt x="101" y="20744"/>
                </a:cubicBezTo>
                <a:cubicBezTo>
                  <a:pt x="1076" y="21134"/>
                  <a:pt x="1137" y="20993"/>
                  <a:pt x="1948" y="21285"/>
                </a:cubicBezTo>
                <a:cubicBezTo>
                  <a:pt x="2618" y="21529"/>
                  <a:pt x="3157" y="21523"/>
                  <a:pt x="3733" y="21544"/>
                </a:cubicBezTo>
                <a:lnTo>
                  <a:pt x="6201" y="21539"/>
                </a:lnTo>
                <a:cubicBezTo>
                  <a:pt x="6424" y="21539"/>
                  <a:pt x="6495" y="21458"/>
                  <a:pt x="6483" y="21355"/>
                </a:cubicBezTo>
                <a:cubicBezTo>
                  <a:pt x="6483" y="21257"/>
                  <a:pt x="6273" y="21138"/>
                  <a:pt x="6109" y="21106"/>
                </a:cubicBezTo>
                <a:cubicBezTo>
                  <a:pt x="5886" y="21068"/>
                  <a:pt x="5778" y="21068"/>
                  <a:pt x="5543" y="21057"/>
                </a:cubicBezTo>
                <a:cubicBezTo>
                  <a:pt x="5214" y="21046"/>
                  <a:pt x="4909" y="20970"/>
                  <a:pt x="4721" y="20845"/>
                </a:cubicBezTo>
                <a:cubicBezTo>
                  <a:pt x="4415" y="20656"/>
                  <a:pt x="3991" y="20375"/>
                  <a:pt x="3792" y="20240"/>
                </a:cubicBezTo>
                <a:cubicBezTo>
                  <a:pt x="4015" y="20245"/>
                  <a:pt x="4214" y="20239"/>
                  <a:pt x="4214" y="20223"/>
                </a:cubicBezTo>
                <a:cubicBezTo>
                  <a:pt x="4226" y="20174"/>
                  <a:pt x="4437" y="19968"/>
                  <a:pt x="5095" y="19329"/>
                </a:cubicBezTo>
                <a:cubicBezTo>
                  <a:pt x="5225" y="19199"/>
                  <a:pt x="5366" y="19076"/>
                  <a:pt x="5496" y="18962"/>
                </a:cubicBezTo>
                <a:cubicBezTo>
                  <a:pt x="6024" y="18556"/>
                  <a:pt x="6624" y="18084"/>
                  <a:pt x="6895" y="17835"/>
                </a:cubicBezTo>
                <a:cubicBezTo>
                  <a:pt x="7506" y="17288"/>
                  <a:pt x="8174" y="16817"/>
                  <a:pt x="8444" y="16346"/>
                </a:cubicBezTo>
                <a:cubicBezTo>
                  <a:pt x="8750" y="15810"/>
                  <a:pt x="9539" y="14532"/>
                  <a:pt x="9539" y="14532"/>
                </a:cubicBezTo>
                <a:cubicBezTo>
                  <a:pt x="9503" y="14581"/>
                  <a:pt x="10091" y="14960"/>
                  <a:pt x="10479" y="15317"/>
                </a:cubicBezTo>
                <a:cubicBezTo>
                  <a:pt x="10620" y="15442"/>
                  <a:pt x="10891" y="15945"/>
                  <a:pt x="10938" y="16080"/>
                </a:cubicBezTo>
                <a:cubicBezTo>
                  <a:pt x="11079" y="16432"/>
                  <a:pt x="11360" y="17137"/>
                  <a:pt x="11536" y="17375"/>
                </a:cubicBezTo>
                <a:cubicBezTo>
                  <a:pt x="11948" y="17949"/>
                  <a:pt x="12675" y="18865"/>
                  <a:pt x="13310" y="19531"/>
                </a:cubicBezTo>
                <a:lnTo>
                  <a:pt x="14052" y="20424"/>
                </a:lnTo>
                <a:cubicBezTo>
                  <a:pt x="14111" y="20489"/>
                  <a:pt x="14238" y="20532"/>
                  <a:pt x="14379" y="20532"/>
                </a:cubicBezTo>
                <a:cubicBezTo>
                  <a:pt x="14379" y="20868"/>
                  <a:pt x="14426" y="21598"/>
                  <a:pt x="14896" y="21576"/>
                </a:cubicBezTo>
                <a:cubicBezTo>
                  <a:pt x="16694" y="21495"/>
                  <a:pt x="15061" y="21469"/>
                  <a:pt x="17305" y="21485"/>
                </a:cubicBezTo>
                <a:cubicBezTo>
                  <a:pt x="18528" y="21490"/>
                  <a:pt x="19810" y="21236"/>
                  <a:pt x="20574" y="20911"/>
                </a:cubicBezTo>
                <a:cubicBezTo>
                  <a:pt x="20785" y="20819"/>
                  <a:pt x="20914" y="20764"/>
                  <a:pt x="21055" y="20678"/>
                </a:cubicBezTo>
                <a:cubicBezTo>
                  <a:pt x="21231" y="20548"/>
                  <a:pt x="20726" y="20369"/>
                  <a:pt x="20104" y="20439"/>
                </a:cubicBezTo>
                <a:cubicBezTo>
                  <a:pt x="19058" y="20558"/>
                  <a:pt x="18398" y="20472"/>
                  <a:pt x="18080" y="20407"/>
                </a:cubicBezTo>
                <a:cubicBezTo>
                  <a:pt x="17963" y="20380"/>
                  <a:pt x="17858" y="20342"/>
                  <a:pt x="17775" y="20299"/>
                </a:cubicBezTo>
                <a:cubicBezTo>
                  <a:pt x="17611" y="20207"/>
                  <a:pt x="17376" y="20110"/>
                  <a:pt x="17247" y="20050"/>
                </a:cubicBezTo>
                <a:cubicBezTo>
                  <a:pt x="17399" y="20023"/>
                  <a:pt x="17516" y="19996"/>
                  <a:pt x="17493" y="19974"/>
                </a:cubicBezTo>
                <a:cubicBezTo>
                  <a:pt x="17446" y="19931"/>
                  <a:pt x="17083" y="19477"/>
                  <a:pt x="16589" y="18822"/>
                </a:cubicBezTo>
                <a:cubicBezTo>
                  <a:pt x="16354" y="18480"/>
                  <a:pt x="16131" y="18155"/>
                  <a:pt x="16002" y="17960"/>
                </a:cubicBezTo>
                <a:cubicBezTo>
                  <a:pt x="15120" y="16634"/>
                  <a:pt x="14861" y="15788"/>
                  <a:pt x="14720" y="15133"/>
                </a:cubicBezTo>
                <a:cubicBezTo>
                  <a:pt x="14603" y="14575"/>
                  <a:pt x="14133" y="14358"/>
                  <a:pt x="13721" y="13617"/>
                </a:cubicBezTo>
                <a:lnTo>
                  <a:pt x="12076" y="11224"/>
                </a:lnTo>
                <a:cubicBezTo>
                  <a:pt x="11970" y="11013"/>
                  <a:pt x="12194" y="10904"/>
                  <a:pt x="12194" y="10693"/>
                </a:cubicBezTo>
                <a:cubicBezTo>
                  <a:pt x="12182" y="10211"/>
                  <a:pt x="12077" y="9323"/>
                  <a:pt x="12300" y="8852"/>
                </a:cubicBezTo>
                <a:cubicBezTo>
                  <a:pt x="13464" y="9268"/>
                  <a:pt x="15720" y="9556"/>
                  <a:pt x="15825" y="9632"/>
                </a:cubicBezTo>
                <a:cubicBezTo>
                  <a:pt x="16119" y="9827"/>
                  <a:pt x="16543" y="9973"/>
                  <a:pt x="17048" y="10055"/>
                </a:cubicBezTo>
                <a:cubicBezTo>
                  <a:pt x="17272" y="10087"/>
                  <a:pt x="17377" y="10158"/>
                  <a:pt x="17471" y="10212"/>
                </a:cubicBezTo>
                <a:lnTo>
                  <a:pt x="17647" y="10298"/>
                </a:lnTo>
                <a:cubicBezTo>
                  <a:pt x="17776" y="10331"/>
                  <a:pt x="18023" y="10346"/>
                  <a:pt x="18411" y="10205"/>
                </a:cubicBezTo>
                <a:lnTo>
                  <a:pt x="18716" y="10082"/>
                </a:lnTo>
                <a:cubicBezTo>
                  <a:pt x="18810" y="10038"/>
                  <a:pt x="18929" y="9935"/>
                  <a:pt x="18859" y="9875"/>
                </a:cubicBezTo>
                <a:lnTo>
                  <a:pt x="18940" y="9757"/>
                </a:lnTo>
                <a:cubicBezTo>
                  <a:pt x="19022" y="9703"/>
                  <a:pt x="19012" y="9626"/>
                  <a:pt x="18918" y="9577"/>
                </a:cubicBezTo>
                <a:cubicBezTo>
                  <a:pt x="18682" y="9448"/>
                  <a:pt x="18398" y="9340"/>
                  <a:pt x="18139" y="9242"/>
                </a:cubicBezTo>
                <a:cubicBezTo>
                  <a:pt x="18021" y="9199"/>
                  <a:pt x="17858" y="9171"/>
                  <a:pt x="17706" y="9176"/>
                </a:cubicBezTo>
                <a:lnTo>
                  <a:pt x="17401" y="9139"/>
                </a:lnTo>
                <a:cubicBezTo>
                  <a:pt x="17307" y="9128"/>
                  <a:pt x="17202" y="9123"/>
                  <a:pt x="17096" y="9117"/>
                </a:cubicBezTo>
                <a:cubicBezTo>
                  <a:pt x="16802" y="9112"/>
                  <a:pt x="16014" y="9031"/>
                  <a:pt x="14992" y="8381"/>
                </a:cubicBezTo>
                <a:cubicBezTo>
                  <a:pt x="14522" y="8083"/>
                  <a:pt x="13840" y="7818"/>
                  <a:pt x="13299" y="7596"/>
                </a:cubicBezTo>
                <a:cubicBezTo>
                  <a:pt x="13323" y="7536"/>
                  <a:pt x="13336" y="7439"/>
                  <a:pt x="13218" y="7352"/>
                </a:cubicBezTo>
                <a:cubicBezTo>
                  <a:pt x="13077" y="7244"/>
                  <a:pt x="12816" y="7211"/>
                  <a:pt x="12557" y="7060"/>
                </a:cubicBezTo>
                <a:cubicBezTo>
                  <a:pt x="12263" y="6253"/>
                  <a:pt x="12454" y="6193"/>
                  <a:pt x="12348" y="5711"/>
                </a:cubicBezTo>
                <a:cubicBezTo>
                  <a:pt x="12148" y="4774"/>
                  <a:pt x="11476" y="4428"/>
                  <a:pt x="11030" y="4059"/>
                </a:cubicBezTo>
                <a:cubicBezTo>
                  <a:pt x="11030" y="4059"/>
                  <a:pt x="11149" y="3973"/>
                  <a:pt x="11055" y="3924"/>
                </a:cubicBezTo>
                <a:cubicBezTo>
                  <a:pt x="10985" y="3892"/>
                  <a:pt x="10314" y="3648"/>
                  <a:pt x="10302" y="3648"/>
                </a:cubicBezTo>
                <a:cubicBezTo>
                  <a:pt x="10091" y="3589"/>
                  <a:pt x="10479" y="3437"/>
                  <a:pt x="10596" y="3318"/>
                </a:cubicBezTo>
                <a:cubicBezTo>
                  <a:pt x="10737" y="3183"/>
                  <a:pt x="10865" y="3150"/>
                  <a:pt x="11500" y="3166"/>
                </a:cubicBezTo>
                <a:cubicBezTo>
                  <a:pt x="11887" y="3171"/>
                  <a:pt x="12064" y="3096"/>
                  <a:pt x="12028" y="2939"/>
                </a:cubicBezTo>
                <a:cubicBezTo>
                  <a:pt x="11993" y="2733"/>
                  <a:pt x="12360" y="2765"/>
                  <a:pt x="12219" y="2597"/>
                </a:cubicBezTo>
                <a:cubicBezTo>
                  <a:pt x="12208" y="2581"/>
                  <a:pt x="12299" y="2534"/>
                  <a:pt x="12311" y="2523"/>
                </a:cubicBezTo>
                <a:cubicBezTo>
                  <a:pt x="12417" y="2458"/>
                  <a:pt x="12228" y="2382"/>
                  <a:pt x="12322" y="2262"/>
                </a:cubicBezTo>
                <a:cubicBezTo>
                  <a:pt x="12381" y="2192"/>
                  <a:pt x="12676" y="2187"/>
                  <a:pt x="12653" y="2041"/>
                </a:cubicBezTo>
                <a:cubicBezTo>
                  <a:pt x="12617" y="1851"/>
                  <a:pt x="11899" y="1787"/>
                  <a:pt x="12087" y="1548"/>
                </a:cubicBezTo>
                <a:cubicBezTo>
                  <a:pt x="12334" y="1245"/>
                  <a:pt x="11984" y="909"/>
                  <a:pt x="11984" y="909"/>
                </a:cubicBezTo>
                <a:cubicBezTo>
                  <a:pt x="12231" y="817"/>
                  <a:pt x="12193" y="763"/>
                  <a:pt x="11793" y="498"/>
                </a:cubicBezTo>
                <a:cubicBezTo>
                  <a:pt x="11124" y="55"/>
                  <a:pt x="9901" y="-2"/>
                  <a:pt x="931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2" name="40"/>
          <p:cNvSpPr txBox="1"/>
          <p:nvPr/>
        </p:nvSpPr>
        <p:spPr>
          <a:xfrm>
            <a:off x="19416398" y="4742705"/>
            <a:ext cx="1179196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  <a:latin typeface="Yuanti TC Regular"/>
                <a:ea typeface="Yuanti TC Regular"/>
                <a:cs typeface="Yuanti TC Regular"/>
                <a:sym typeface="Yuanti TC Regular"/>
              </a:defRPr>
            </a:lvl1pPr>
          </a:lstStyle>
          <a:p>
            <a:pPr/>
            <a:r>
              <a:t>40</a:t>
            </a:r>
          </a:p>
        </p:txBody>
      </p:sp>
      <p:sp>
        <p:nvSpPr>
          <p:cNvPr id="143" name="41"/>
          <p:cNvSpPr txBox="1"/>
          <p:nvPr/>
        </p:nvSpPr>
        <p:spPr>
          <a:xfrm>
            <a:off x="20692317" y="8557888"/>
            <a:ext cx="94964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  <a:latin typeface="Yuanti TC Regular"/>
                <a:ea typeface="Yuanti TC Regular"/>
                <a:cs typeface="Yuanti TC Regular"/>
                <a:sym typeface="Yuanti TC Regular"/>
              </a:defRPr>
            </a:lvl1pPr>
          </a:lstStyle>
          <a:p>
            <a:pPr/>
            <a:r>
              <a:t>41</a:t>
            </a:r>
          </a:p>
        </p:txBody>
      </p:sp>
      <p:sp>
        <p:nvSpPr>
          <p:cNvPr id="144" name="42"/>
          <p:cNvSpPr txBox="1"/>
          <p:nvPr/>
        </p:nvSpPr>
        <p:spPr>
          <a:xfrm>
            <a:off x="20588495" y="3463078"/>
            <a:ext cx="1157288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  <a:latin typeface="Yuanti TC Regular"/>
                <a:ea typeface="Yuanti TC Regular"/>
                <a:cs typeface="Yuanti TC Regular"/>
                <a:sym typeface="Yuanti TC Regular"/>
              </a:defRPr>
            </a:lvl1pPr>
          </a:lstStyle>
          <a:p>
            <a:pPr/>
            <a:r>
              <a:t>42</a:t>
            </a:r>
          </a:p>
        </p:txBody>
      </p:sp>
      <p:sp>
        <p:nvSpPr>
          <p:cNvPr id="145" name="43"/>
          <p:cNvSpPr txBox="1"/>
          <p:nvPr/>
        </p:nvSpPr>
        <p:spPr>
          <a:xfrm>
            <a:off x="20585161" y="7278261"/>
            <a:ext cx="1163956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/>
                </a:solidFill>
                <a:latin typeface="Yuanti TC Regular"/>
                <a:ea typeface="Yuanti TC Regular"/>
                <a:cs typeface="Yuanti TC Regular"/>
                <a:sym typeface="Yuanti TC Regular"/>
              </a:defRPr>
            </a:lvl1pPr>
          </a:lstStyle>
          <a:p>
            <a:pPr/>
            <a:r>
              <a:t>43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45227 0.001499" origin="layout" pathEditMode="relative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Class="exit" nodeType="after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xit" nodeType="afterEffect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Class="exit" nodeType="after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xit" nodeType="clickEffect" presetSubtype="32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Class="exit" nodeType="afterEffect" presetSubtype="32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6"/>
      <p:bldP build="whole" bldLvl="1" animBg="1" rev="0" advAuto="0" spid="138" grpId="7"/>
      <p:bldP build="whole" bldLvl="1" animBg="1" rev="0" advAuto="0" spid="140" grpId="13"/>
      <p:bldP build="whole" bldLvl="1" animBg="1" rev="0" advAuto="0" spid="136" grpId="8"/>
      <p:bldP build="whole" bldLvl="1" animBg="1" rev="0" advAuto="0" spid="141" grpId="1"/>
      <p:bldP build="whole" bldLvl="1" animBg="1" rev="0" advAuto="0" spid="145" grpId="18"/>
      <p:bldP build="whole" bldLvl="1" animBg="1" rev="0" advAuto="0" spid="137" grpId="5"/>
      <p:bldP build="whole" bldLvl="1" animBg="1" rev="0" advAuto="0" spid="135" grpId="3"/>
      <p:bldP build="whole" bldLvl="1" animBg="1" rev="0" advAuto="0" spid="139" grpId="11"/>
      <p:bldP build="whole" bldLvl="1" animBg="1" rev="0" advAuto="0" spid="139" grpId="14"/>
      <p:bldP build="whole" bldLvl="1" animBg="1" rev="0" advAuto="0" spid="142" grpId="15"/>
      <p:bldP build="whole" bldLvl="1" animBg="1" rev="0" advAuto="0" spid="137" grpId="10"/>
      <p:bldP build="whole" bldLvl="1" animBg="1" rev="0" advAuto="0" spid="135" grpId="9"/>
      <p:bldP build="whole" bldLvl="1" animBg="1" rev="0" advAuto="0" spid="136" grpId="4"/>
      <p:bldP build="whole" bldLvl="1" animBg="1" rev="0" advAuto="0" spid="143" grpId="16"/>
      <p:bldP build="whole" bldLvl="1" animBg="1" rev="0" advAuto="0" spid="144" grpId="17"/>
      <p:bldP build="whole" bldLvl="1" animBg="1" rev="0" advAuto="0" spid="140" grpId="1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表格 1"/>
          <p:cNvGraphicFramePr/>
          <p:nvPr/>
        </p:nvGraphicFramePr>
        <p:xfrm>
          <a:off x="3429740" y="2723705"/>
          <a:ext cx="13896134" cy="26734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94000"/>
                <a:gridCol w="2794000"/>
                <a:gridCol w="2794000"/>
                <a:gridCol w="2794000"/>
                <a:gridCol w="2794000"/>
              </a:tblGrid>
              <a:tr h="13970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2nd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3rd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4th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5th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970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?
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16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aphicFrame>
        <p:nvGraphicFramePr>
          <p:cNvPr id="148" name="表格 1-1"/>
          <p:cNvGraphicFramePr/>
          <p:nvPr/>
        </p:nvGraphicFramePr>
        <p:xfrm>
          <a:off x="3429740" y="7092431"/>
          <a:ext cx="13896134" cy="26734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94000"/>
                <a:gridCol w="2794000"/>
                <a:gridCol w="2794000"/>
                <a:gridCol w="2794000"/>
                <a:gridCol w="2794000"/>
              </a:tblGrid>
              <a:tr h="1397000"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1C00"/>
                          </a:solidFill>
                        </a:rPr>
                        <a:t>1</a:t>
                      </a:r>
                      <a:r>
                        <a:t>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2</a:t>
                      </a:r>
                      <a:r>
                        <a:t>nd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3</a:t>
                      </a:r>
                      <a:r>
                        <a:t>rd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4</a:t>
                      </a:r>
                      <a:r>
                        <a:t>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5</a:t>
                      </a:r>
                      <a:r>
                        <a:t>th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97000"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t>1+</a:t>
                      </a:r>
                      <a:r>
                        <a:rPr>
                          <a:solidFill>
                            <a:srgbClr val="FF4620"/>
                          </a:solidFill>
                        </a:rPr>
                        <a:t>1</a:t>
                      </a:r>
                      <a:r>
                        <a:t>x3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t>1+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2</a:t>
                      </a:r>
                      <a:r>
                        <a:t>x3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t>1+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3</a:t>
                      </a:r>
                      <a:r>
                        <a:t>x3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t>1+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5</a:t>
                      </a:r>
                      <a:r>
                        <a:t>x3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149" name="1+4x3"/>
          <p:cNvSpPr txBox="1"/>
          <p:nvPr/>
        </p:nvSpPr>
        <p:spPr>
          <a:xfrm>
            <a:off x="12014130" y="8589735"/>
            <a:ext cx="2393665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1+</a:t>
            </a:r>
            <a:r>
              <a:rPr>
                <a:solidFill>
                  <a:srgbClr val="FF2600"/>
                </a:solidFill>
              </a:rPr>
              <a:t>4</a:t>
            </a:r>
            <a:r>
              <a:t>x3</a:t>
            </a:r>
          </a:p>
        </p:txBody>
      </p:sp>
      <p:sp>
        <p:nvSpPr>
          <p:cNvPr id="150" name="n th"/>
          <p:cNvSpPr txBox="1"/>
          <p:nvPr/>
        </p:nvSpPr>
        <p:spPr>
          <a:xfrm>
            <a:off x="19354120" y="7215321"/>
            <a:ext cx="169479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1">
                <a:solidFill>
                  <a:srgbClr val="FF2600"/>
                </a:solidFill>
              </a:rPr>
              <a:t>n</a:t>
            </a:r>
            <a:r>
              <a:t> th </a:t>
            </a:r>
          </a:p>
        </p:txBody>
      </p:sp>
      <p:sp>
        <p:nvSpPr>
          <p:cNvPr id="151" name="1+nx3"/>
          <p:cNvSpPr txBox="1"/>
          <p:nvPr/>
        </p:nvSpPr>
        <p:spPr>
          <a:xfrm>
            <a:off x="19004684" y="8589735"/>
            <a:ext cx="2393666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1+</a:t>
            </a:r>
            <a:r>
              <a:rPr i="1">
                <a:solidFill>
                  <a:srgbClr val="FF2600"/>
                </a:solidFill>
              </a:rPr>
              <a:t>n</a:t>
            </a:r>
            <a:r>
              <a:t>x3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2"/>
      <p:bldP build="whole" bldLvl="1" animBg="1" rev="0" advAuto="0" spid="148" grpId="1"/>
      <p:bldP build="whole" bldLvl="1" animBg="1" rev="0" advAuto="0" spid="150" grpId="3"/>
      <p:bldP build="whole" bldLvl="1" animBg="1" rev="0" advAuto="0" spid="151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" name="表格 1"/>
          <p:cNvGraphicFramePr/>
          <p:nvPr/>
        </p:nvGraphicFramePr>
        <p:xfrm>
          <a:off x="3900330" y="2723705"/>
          <a:ext cx="13896135" cy="26734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94000"/>
                <a:gridCol w="2794000"/>
                <a:gridCol w="2794000"/>
                <a:gridCol w="2794000"/>
                <a:gridCol w="2794000"/>
              </a:tblGrid>
              <a:tr h="13970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2nd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3rd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4th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5th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970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?
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25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aphicFrame>
        <p:nvGraphicFramePr>
          <p:cNvPr id="154" name="表格 1-1"/>
          <p:cNvGraphicFramePr/>
          <p:nvPr/>
        </p:nvGraphicFramePr>
        <p:xfrm>
          <a:off x="3900330" y="7092431"/>
          <a:ext cx="13896135" cy="26734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94000"/>
                <a:gridCol w="2794000"/>
                <a:gridCol w="2794000"/>
                <a:gridCol w="2794000"/>
                <a:gridCol w="2794000"/>
              </a:tblGrid>
              <a:tr h="1397000"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1C00"/>
                          </a:solidFill>
                        </a:rPr>
                        <a:t>1</a:t>
                      </a:r>
                      <a:r>
                        <a:t>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2</a:t>
                      </a:r>
                      <a:r>
                        <a:t>nd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3</a:t>
                      </a:r>
                      <a:r>
                        <a:t>rd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4</a:t>
                      </a:r>
                      <a:r>
                        <a:t>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5</a:t>
                      </a:r>
                      <a:r>
                        <a:t>th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97000"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1</a:t>
                      </a:r>
                      <a:r>
                        <a:t>x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2</a:t>
                      </a:r>
                      <a:r>
                        <a:t>x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3</a:t>
                      </a:r>
                      <a:r>
                        <a:t>x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000">
                          <a:solidFill>
                            <a:srgbClr val="3E231A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7000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>
                          <a:solidFill>
                            <a:srgbClr val="FF2600"/>
                          </a:solidFill>
                        </a:rPr>
                        <a:t>5</a:t>
                      </a:r>
                      <a:r>
                        <a:t>x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155" name="4x4"/>
          <p:cNvSpPr txBox="1"/>
          <p:nvPr/>
        </p:nvSpPr>
        <p:spPr>
          <a:xfrm>
            <a:off x="12957652" y="8589735"/>
            <a:ext cx="1447801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4</a:t>
            </a:r>
            <a:r>
              <a:t>x</a:t>
            </a:r>
            <a:r>
              <a:rPr>
                <a:solidFill>
                  <a:srgbClr val="FF2600"/>
                </a:solidFill>
              </a:rPr>
              <a:t>4</a:t>
            </a:r>
          </a:p>
        </p:txBody>
      </p:sp>
      <p:sp>
        <p:nvSpPr>
          <p:cNvPr id="156" name="n th"/>
          <p:cNvSpPr txBox="1"/>
          <p:nvPr/>
        </p:nvSpPr>
        <p:spPr>
          <a:xfrm>
            <a:off x="19354120" y="7215321"/>
            <a:ext cx="169479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1">
                <a:solidFill>
                  <a:srgbClr val="FF2600"/>
                </a:solidFill>
              </a:rPr>
              <a:t>n</a:t>
            </a:r>
            <a:r>
              <a:t> th </a:t>
            </a:r>
          </a:p>
        </p:txBody>
      </p:sp>
      <p:sp>
        <p:nvSpPr>
          <p:cNvPr id="157" name="nxn"/>
          <p:cNvSpPr txBox="1"/>
          <p:nvPr/>
        </p:nvSpPr>
        <p:spPr>
          <a:xfrm>
            <a:off x="19477617" y="8589735"/>
            <a:ext cx="1447801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1">
                <a:solidFill>
                  <a:srgbClr val="FF2600"/>
                </a:solidFill>
              </a:rPr>
              <a:t>n</a:t>
            </a:r>
            <a:r>
              <a:t>x</a:t>
            </a:r>
            <a:r>
              <a:rPr i="1">
                <a:solidFill>
                  <a:srgbClr val="FF2600"/>
                </a:solidFill>
              </a:rPr>
              <a:t>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4" grpId="1"/>
      <p:bldP build="whole" bldLvl="1" animBg="1" rev="0" advAuto="0" spid="157" grpId="4"/>
      <p:bldP build="whole" bldLvl="1" animBg="1" rev="0" advAuto="0" spid="156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對應關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8600"/>
            </a:lvl1pPr>
          </a:lstStyle>
          <a:p>
            <a:pPr/>
            <a:r>
              <a:t>對應關係</a:t>
            </a:r>
          </a:p>
        </p:txBody>
      </p:sp>
      <p:sp>
        <p:nvSpPr>
          <p:cNvPr id="160" name="預測未知"/>
          <p:cNvSpPr txBox="1"/>
          <p:nvPr/>
        </p:nvSpPr>
        <p:spPr>
          <a:xfrm>
            <a:off x="2381250" y="51435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67715">
              <a:defRPr sz="18600"/>
            </a:lvl1pPr>
          </a:lstStyle>
          <a:p>
            <a:pPr/>
            <a:r>
              <a:t>預測未知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1" dur="15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3"/>
      <p:bldP build="whole" bldLvl="1" animBg="1" rev="0" advAuto="0" spid="159" grpId="1"/>
      <p:bldP build="whole" bldLvl="1" animBg="1" rev="0" advAuto="0" spid="159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