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3"/>
  </p:notesMasterIdLst>
  <p:sldIdLst>
    <p:sldId id="274" r:id="rId2"/>
    <p:sldId id="257" r:id="rId3"/>
    <p:sldId id="259" r:id="rId4"/>
    <p:sldId id="260" r:id="rId5"/>
    <p:sldId id="261" r:id="rId6"/>
    <p:sldId id="264" r:id="rId7"/>
    <p:sldId id="1020" r:id="rId8"/>
    <p:sldId id="1021" r:id="rId9"/>
    <p:sldId id="1023" r:id="rId10"/>
    <p:sldId id="265" r:id="rId11"/>
    <p:sldId id="266" r:id="rId12"/>
    <p:sldId id="276" r:id="rId13"/>
    <p:sldId id="267" r:id="rId14"/>
    <p:sldId id="1025" r:id="rId15"/>
    <p:sldId id="967" r:id="rId16"/>
    <p:sldId id="268" r:id="rId17"/>
    <p:sldId id="270" r:id="rId18"/>
    <p:sldId id="271" r:id="rId19"/>
    <p:sldId id="995" r:id="rId20"/>
    <p:sldId id="996" r:id="rId21"/>
    <p:sldId id="273" r:id="rId22"/>
  </p:sldIdLst>
  <p:sldSz cx="9144000" cy="5143500" type="screen16x9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792" autoAdjust="0"/>
  </p:normalViewPr>
  <p:slideViewPr>
    <p:cSldViewPr snapToGrid="0">
      <p:cViewPr varScale="1">
        <p:scale>
          <a:sx n="105" d="100"/>
          <a:sy n="105" d="100"/>
        </p:scale>
        <p:origin x="396" y="-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2" name="Shape 10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Calibri"/>
      </a:defRPr>
    </a:lvl1pPr>
    <a:lvl2pPr indent="228600" latinLnBrk="0">
      <a:defRPr sz="1200">
        <a:latin typeface="+mn-lt"/>
        <a:ea typeface="+mn-ea"/>
        <a:cs typeface="+mn-cs"/>
        <a:sym typeface="Calibri"/>
      </a:defRPr>
    </a:lvl2pPr>
    <a:lvl3pPr indent="457200" latinLnBrk="0">
      <a:defRPr sz="1200">
        <a:latin typeface="+mn-lt"/>
        <a:ea typeface="+mn-ea"/>
        <a:cs typeface="+mn-cs"/>
        <a:sym typeface="Calibri"/>
      </a:defRPr>
    </a:lvl3pPr>
    <a:lvl4pPr indent="685800" latinLnBrk="0">
      <a:defRPr sz="1200">
        <a:latin typeface="+mn-lt"/>
        <a:ea typeface="+mn-ea"/>
        <a:cs typeface="+mn-cs"/>
        <a:sym typeface="Calibri"/>
      </a:defRPr>
    </a:lvl4pPr>
    <a:lvl5pPr indent="914400" latinLnBrk="0">
      <a:defRPr sz="1200">
        <a:latin typeface="+mn-lt"/>
        <a:ea typeface="+mn-ea"/>
        <a:cs typeface="+mn-cs"/>
        <a:sym typeface="Calibri"/>
      </a:defRPr>
    </a:lvl5pPr>
    <a:lvl6pPr indent="1143000" latinLnBrk="0">
      <a:defRPr sz="1200">
        <a:latin typeface="+mn-lt"/>
        <a:ea typeface="+mn-ea"/>
        <a:cs typeface="+mn-cs"/>
        <a:sym typeface="Calibri"/>
      </a:defRPr>
    </a:lvl6pPr>
    <a:lvl7pPr indent="1371600" latinLnBrk="0">
      <a:defRPr sz="1200">
        <a:latin typeface="+mn-lt"/>
        <a:ea typeface="+mn-ea"/>
        <a:cs typeface="+mn-cs"/>
        <a:sym typeface="Calibri"/>
      </a:defRPr>
    </a:lvl7pPr>
    <a:lvl8pPr indent="1600200" latinLnBrk="0">
      <a:defRPr sz="1200">
        <a:latin typeface="+mn-lt"/>
        <a:ea typeface="+mn-ea"/>
        <a:cs typeface="+mn-cs"/>
        <a:sym typeface="Calibri"/>
      </a:defRPr>
    </a:lvl8pPr>
    <a:lvl9pPr indent="18288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flipedu.parenting.com.tw/article/3357?fbclid=IwAR0kpFr0qSCocN2ko46OAsG17bPhInjppXrEPW-EIJ6ZkDP-QPicSgm9Q9I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flipedu.parenting.com.tw/article/3374" TargetMode="Externa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/>
              <a:t>參考</a:t>
            </a:r>
            <a:endParaRPr lang="en-US" altLang="zh-TW" dirty="0"/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altLang="ja-JP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108</a:t>
            </a:r>
            <a:r>
              <a:rPr lang="ja-JP" alt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會考衝刺・英語科｜林淑媛</a:t>
            </a:r>
            <a:r>
              <a:rPr lang="ja-JP" altLang="en-US" sz="1200" b="1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</a:t>
            </a:r>
            <a:endParaRPr lang="en-US" altLang="ja-JP" sz="1200" b="1" i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dirty="0">
                <a:hlinkClick r:id="rId3"/>
              </a:rPr>
              <a:t>https://flipedu.parenting.com.tw/article/3357?fbclid=IwAR0kpFr0qSCocN2ko46OAsG17bPhInjppXrEPW-EIJ6ZkDP-QPicSgm9Q9I</a:t>
            </a:r>
            <a:endParaRPr lang="en-US" altLang="zh-TW" sz="1200" b="1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</a:t>
            </a:r>
            <a:r>
              <a:rPr lang="zh-TW" alt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國中會考英聽</a:t>
            </a:r>
            <a:r>
              <a:rPr lang="en-US" altLang="zh-TW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</a:t>
            </a:r>
            <a:r>
              <a:rPr lang="zh-TW" alt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大題型得分秘訣，關鍵在問題「預測力」</a:t>
            </a:r>
            <a:r>
              <a:rPr lang="en-US" altLang="zh-TW" dirty="0">
                <a:hlinkClick r:id="rId4"/>
              </a:rPr>
              <a:t>https://flipedu.parenting.com.tw/article/3374</a:t>
            </a:r>
            <a:endParaRPr lang="zh-TW" altLang="en-US" sz="1200" b="1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例如「</a:t>
            </a:r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Could you turn off the radio? I am trying to study.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」選項答案就是「</a:t>
            </a:r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 problem.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」</a:t>
            </a:r>
            <a:endParaRPr lang="en-US" altLang="zh-TW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範例題目：</a:t>
            </a:r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Excuse me. I believe this is your wallet.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</a:t>
            </a:r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較難，比例：</a:t>
            </a:r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42%)</a:t>
            </a:r>
          </a:p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E1D939-3E60-4063-B05E-56844F97CE60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26627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6A5A1-393E-4DDC-A386-47E6834B47FA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86766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6A5A1-393E-4DDC-A386-47E6834B47FA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3889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大標題文字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大標題文字</a:t>
            </a:r>
          </a:p>
        </p:txBody>
      </p:sp>
      <p:sp>
        <p:nvSpPr>
          <p:cNvPr id="22" name="內文層級一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23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9870E-D89A-48E3-AF7C-DB8D8B72318E}" type="datetimeFigureOut">
              <a:rPr lang="zh-CN" altLang="en-US" smtClean="0"/>
              <a:t>2023/10/13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411726" y="4765686"/>
            <a:ext cx="275074" cy="276999"/>
          </a:xfrm>
        </p:spPr>
        <p:txBody>
          <a:bodyPr/>
          <a:lstStyle/>
          <a:p>
            <a:fld id="{7ED08497-E7D4-45B6-8791-F1848D925A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1283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/>
            <a:fld id="{0A1C70EA-C424-4947-9EED-B0721CA453F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514350"/>
              <a:t>2023/10/13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11727" y="3539640"/>
            <a:ext cx="275073" cy="276999"/>
          </a:xfrm>
        </p:spPr>
        <p:txBody>
          <a:bodyPr/>
          <a:lstStyle/>
          <a:p>
            <a:pPr defTabSz="514350"/>
            <a:fld id="{4C3AF9E5-7216-4034-9870-75AB25B1F45E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514350"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21616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and Conten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大標題文字"/>
          <p:cNvSpPr txBox="1">
            <a:spLocks noGrp="1"/>
          </p:cNvSpPr>
          <p:nvPr>
            <p:ph type="title"/>
          </p:nvPr>
        </p:nvSpPr>
        <p:spPr>
          <a:xfrm>
            <a:off x="464348" y="460824"/>
            <a:ext cx="6410827" cy="763526"/>
          </a:xfrm>
          <a:prstGeom prst="rect">
            <a:avLst/>
          </a:prstGeom>
        </p:spPr>
        <p:txBody>
          <a:bodyPr/>
          <a:lstStyle>
            <a:lvl1pPr algn="l"/>
          </a:lstStyle>
          <a:p>
            <a:r>
              <a:t>大標題文字</a:t>
            </a:r>
          </a:p>
        </p:txBody>
      </p:sp>
      <p:sp>
        <p:nvSpPr>
          <p:cNvPr id="31" name="內文層級一…"/>
          <p:cNvSpPr txBox="1">
            <a:spLocks noGrp="1"/>
          </p:cNvSpPr>
          <p:nvPr>
            <p:ph type="body" idx="1"/>
          </p:nvPr>
        </p:nvSpPr>
        <p:spPr>
          <a:xfrm>
            <a:off x="464348" y="1323749"/>
            <a:ext cx="6393606" cy="334411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A452A"/>
                </a:solidFill>
              </a:defRPr>
            </a:lvl1pPr>
            <a:lvl2pPr>
              <a:defRPr>
                <a:solidFill>
                  <a:srgbClr val="4A452A"/>
                </a:solidFill>
              </a:defRPr>
            </a:lvl2pPr>
            <a:lvl3pPr>
              <a:defRPr>
                <a:solidFill>
                  <a:srgbClr val="4A452A"/>
                </a:solidFill>
              </a:defRPr>
            </a:lvl3pPr>
            <a:lvl4pPr>
              <a:defRPr>
                <a:solidFill>
                  <a:srgbClr val="4A452A"/>
                </a:solidFill>
              </a:defRPr>
            </a:lvl4pPr>
            <a:lvl5pPr>
              <a:defRPr>
                <a:solidFill>
                  <a:srgbClr val="4A452A"/>
                </a:solidFill>
              </a:defRPr>
            </a:lvl5pPr>
          </a:lstStyle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32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大標題文字"/>
          <p:cNvSpPr txBox="1">
            <a:spLocks noGrp="1"/>
          </p:cNvSpPr>
          <p:nvPr>
            <p:ph type="title"/>
          </p:nvPr>
        </p:nvSpPr>
        <p:spPr>
          <a:xfrm>
            <a:off x="722312" y="3305176"/>
            <a:ext cx="7772401" cy="1021557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>
                <a:solidFill>
                  <a:srgbClr val="000000"/>
                </a:solidFill>
              </a:defRPr>
            </a:lvl1pPr>
          </a:lstStyle>
          <a:p>
            <a:pPr>
              <a:defRPr>
                <a:effectLst/>
              </a:defRPr>
            </a:pPr>
            <a:r>
              <a:t>大標題文字</a:t>
            </a:r>
          </a:p>
        </p:txBody>
      </p:sp>
      <p:sp>
        <p:nvSpPr>
          <p:cNvPr id="40" name="內文層級一…"/>
          <p:cNvSpPr txBox="1">
            <a:spLocks noGrp="1"/>
          </p:cNvSpPr>
          <p:nvPr>
            <p:ph type="body" sz="quarter" idx="1"/>
          </p:nvPr>
        </p:nvSpPr>
        <p:spPr>
          <a:xfrm>
            <a:off x="722312" y="2180034"/>
            <a:ext cx="7772401" cy="1125141"/>
          </a:xfrm>
          <a:prstGeom prst="rect">
            <a:avLst/>
          </a:prstGeom>
        </p:spPr>
        <p:txBody>
          <a:bodyPr anchor="b"/>
          <a:lstStyle>
            <a:lvl1pPr>
              <a:spcBef>
                <a:spcPts val="400"/>
              </a:spcBef>
              <a:buFontTx/>
              <a:defRPr sz="2000">
                <a:solidFill>
                  <a:srgbClr val="888888"/>
                </a:solidFill>
              </a:defRPr>
            </a:lvl1pPr>
            <a:lvl2pPr>
              <a:spcBef>
                <a:spcPts val="400"/>
              </a:spcBef>
              <a:buFontTx/>
              <a:defRPr sz="2000">
                <a:solidFill>
                  <a:srgbClr val="888888"/>
                </a:solidFill>
              </a:defRPr>
            </a:lvl2pPr>
            <a:lvl3pPr>
              <a:spcBef>
                <a:spcPts val="400"/>
              </a:spcBef>
              <a:buFontTx/>
              <a:defRPr sz="2000">
                <a:solidFill>
                  <a:srgbClr val="888888"/>
                </a:solidFill>
              </a:defRPr>
            </a:lvl3pPr>
            <a:lvl4pPr>
              <a:spcBef>
                <a:spcPts val="400"/>
              </a:spcBef>
              <a:buFontTx/>
              <a:defRPr sz="2000">
                <a:solidFill>
                  <a:srgbClr val="888888"/>
                </a:solidFill>
              </a:defRPr>
            </a:lvl4pPr>
            <a:lvl5pPr>
              <a:spcBef>
                <a:spcPts val="400"/>
              </a:spcBef>
              <a:buFontTx/>
              <a:defRPr sz="2000">
                <a:solidFill>
                  <a:srgbClr val="888888"/>
                </a:solidFill>
              </a:defRPr>
            </a:lvl5pPr>
          </a:lstStyle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41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大標題文字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1"/>
          </a:xfrm>
          <a:prstGeom prst="rect">
            <a:avLst/>
          </a:prstGeom>
        </p:spPr>
        <p:txBody>
          <a:bodyPr/>
          <a:lstStyle>
            <a:lvl1pPr algn="ctr">
              <a:defRPr sz="4400">
                <a:solidFill>
                  <a:srgbClr val="000000"/>
                </a:solidFill>
              </a:defRPr>
            </a:lvl1pPr>
          </a:lstStyle>
          <a:p>
            <a:pPr>
              <a:defRPr>
                <a:effectLst/>
              </a:defRPr>
            </a:pPr>
            <a:r>
              <a:t>大標題文字</a:t>
            </a:r>
          </a:p>
        </p:txBody>
      </p:sp>
      <p:sp>
        <p:nvSpPr>
          <p:cNvPr id="49" name="內文層級一…"/>
          <p:cNvSpPr txBox="1">
            <a:spLocks noGrp="1"/>
          </p:cNvSpPr>
          <p:nvPr>
            <p:ph type="body" sz="half" idx="1"/>
          </p:nvPr>
        </p:nvSpPr>
        <p:spPr>
          <a:xfrm>
            <a:off x="457200" y="1200150"/>
            <a:ext cx="4038600" cy="3394473"/>
          </a:xfrm>
          <a:prstGeom prst="rect">
            <a:avLst/>
          </a:prstGeom>
        </p:spPr>
        <p:txBody>
          <a:bodyPr/>
          <a:lstStyle/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50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大標題文字"/>
          <p:cNvSpPr txBox="1">
            <a:spLocks noGrp="1"/>
          </p:cNvSpPr>
          <p:nvPr>
            <p:ph type="title"/>
          </p:nvPr>
        </p:nvSpPr>
        <p:spPr>
          <a:xfrm>
            <a:off x="609904" y="302141"/>
            <a:ext cx="8076897" cy="902861"/>
          </a:xfrm>
          <a:prstGeom prst="rect">
            <a:avLst/>
          </a:prstGeom>
        </p:spPr>
        <p:txBody>
          <a:bodyPr/>
          <a:lstStyle/>
          <a:p>
            <a:r>
              <a:t>大標題文字</a:t>
            </a:r>
          </a:p>
        </p:txBody>
      </p:sp>
      <p:sp>
        <p:nvSpPr>
          <p:cNvPr id="58" name="內文層級一…"/>
          <p:cNvSpPr txBox="1">
            <a:spLocks noGrp="1"/>
          </p:cNvSpPr>
          <p:nvPr>
            <p:ph type="body" sz="quarter" idx="1"/>
          </p:nvPr>
        </p:nvSpPr>
        <p:spPr>
          <a:xfrm>
            <a:off x="536879" y="1641237"/>
            <a:ext cx="4040188" cy="479824"/>
          </a:xfrm>
          <a:prstGeom prst="rect">
            <a:avLst/>
          </a:prstGeom>
        </p:spPr>
        <p:txBody>
          <a:bodyPr anchor="b"/>
          <a:lstStyle>
            <a:lvl1pPr algn="ctr">
              <a:spcBef>
                <a:spcPts val="500"/>
              </a:spcBef>
              <a:buFontTx/>
              <a:defRPr sz="2400" b="1"/>
            </a:lvl1pPr>
            <a:lvl2pPr algn="ctr">
              <a:spcBef>
                <a:spcPts val="500"/>
              </a:spcBef>
              <a:buFontTx/>
              <a:defRPr sz="2400" b="1"/>
            </a:lvl2pPr>
            <a:lvl3pPr algn="ctr">
              <a:spcBef>
                <a:spcPts val="500"/>
              </a:spcBef>
              <a:buFontTx/>
              <a:defRPr sz="2400" b="1"/>
            </a:lvl3pPr>
            <a:lvl4pPr algn="ctr">
              <a:spcBef>
                <a:spcPts val="500"/>
              </a:spcBef>
              <a:buFontTx/>
              <a:defRPr sz="2400" b="1"/>
            </a:lvl4pPr>
            <a:lvl5pPr algn="ctr">
              <a:spcBef>
                <a:spcPts val="500"/>
              </a:spcBef>
              <a:buFontTx/>
              <a:defRPr sz="2400" b="1"/>
            </a:lvl5pPr>
          </a:lstStyle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59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4572000" y="1641237"/>
            <a:ext cx="4041775" cy="479824"/>
          </a:xfrm>
          <a:prstGeom prst="rect">
            <a:avLst/>
          </a:prstGeom>
        </p:spPr>
        <p:txBody>
          <a:bodyPr anchor="b"/>
          <a:lstStyle/>
          <a:p>
            <a:pPr algn="ctr">
              <a:spcBef>
                <a:spcPts val="500"/>
              </a:spcBef>
              <a:buFontTx/>
              <a:defRPr sz="2400" b="1"/>
            </a:pPr>
            <a:endParaRPr/>
          </a:p>
        </p:txBody>
      </p:sp>
      <p:sp>
        <p:nvSpPr>
          <p:cNvPr id="60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大標題文字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1"/>
          </a:xfrm>
          <a:prstGeom prst="rect">
            <a:avLst/>
          </a:prstGeom>
        </p:spPr>
        <p:txBody>
          <a:bodyPr/>
          <a:lstStyle>
            <a:lvl1pPr algn="ctr">
              <a:defRPr sz="4400">
                <a:solidFill>
                  <a:srgbClr val="000000"/>
                </a:solidFill>
              </a:defRPr>
            </a:lvl1pPr>
          </a:lstStyle>
          <a:p>
            <a:pPr>
              <a:defRPr>
                <a:effectLst/>
              </a:defRPr>
            </a:pPr>
            <a:r>
              <a:t>大標題文字</a:t>
            </a:r>
          </a:p>
        </p:txBody>
      </p:sp>
      <p:sp>
        <p:nvSpPr>
          <p:cNvPr id="68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大標題文字"/>
          <p:cNvSpPr txBox="1">
            <a:spLocks noGrp="1"/>
          </p:cNvSpPr>
          <p:nvPr>
            <p:ph type="title"/>
          </p:nvPr>
        </p:nvSpPr>
        <p:spPr>
          <a:xfrm>
            <a:off x="457201" y="204786"/>
            <a:ext cx="3008314" cy="871539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solidFill>
                  <a:srgbClr val="000000"/>
                </a:solidFill>
              </a:defRPr>
            </a:lvl1pPr>
          </a:lstStyle>
          <a:p>
            <a:pPr>
              <a:defRPr>
                <a:effectLst/>
              </a:defRPr>
            </a:pPr>
            <a:r>
              <a:t>大標題文字</a:t>
            </a:r>
          </a:p>
        </p:txBody>
      </p:sp>
      <p:sp>
        <p:nvSpPr>
          <p:cNvPr id="83" name="內文層級一…"/>
          <p:cNvSpPr txBox="1">
            <a:spLocks noGrp="1"/>
          </p:cNvSpPr>
          <p:nvPr>
            <p:ph type="body" idx="1"/>
          </p:nvPr>
        </p:nvSpPr>
        <p:spPr>
          <a:xfrm>
            <a:off x="3575050" y="204788"/>
            <a:ext cx="5111750" cy="4389836"/>
          </a:xfrm>
          <a:prstGeom prst="rect">
            <a:avLst/>
          </a:prstGeom>
        </p:spPr>
        <p:txBody>
          <a:bodyPr/>
          <a:lstStyle>
            <a:lvl1pPr>
              <a:spcBef>
                <a:spcPts val="700"/>
              </a:spcBef>
              <a:defRPr sz="3200"/>
            </a:lvl1pPr>
            <a:lvl2pPr>
              <a:spcBef>
                <a:spcPts val="700"/>
              </a:spcBef>
              <a:defRPr sz="3200"/>
            </a:lvl2pPr>
            <a:lvl3pPr>
              <a:spcBef>
                <a:spcPts val="700"/>
              </a:spcBef>
              <a:defRPr sz="3200"/>
            </a:lvl3pPr>
            <a:lvl4pPr>
              <a:spcBef>
                <a:spcPts val="700"/>
              </a:spcBef>
              <a:defRPr sz="3200"/>
            </a:lvl4pPr>
            <a:lvl5pPr>
              <a:spcBef>
                <a:spcPts val="700"/>
              </a:spcBef>
              <a:defRPr sz="3200"/>
            </a:lvl5pPr>
          </a:lstStyle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84" name="Text Placeholder 3"/>
          <p:cNvSpPr>
            <a:spLocks noGrp="1"/>
          </p:cNvSpPr>
          <p:nvPr>
            <p:ph type="body" sz="half" idx="21"/>
          </p:nvPr>
        </p:nvSpPr>
        <p:spPr>
          <a:xfrm>
            <a:off x="457200" y="1076326"/>
            <a:ext cx="3008315" cy="3518297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300"/>
              </a:spcBef>
              <a:buFontTx/>
              <a:defRPr sz="1400"/>
            </a:pPr>
            <a:endParaRPr/>
          </a:p>
        </p:txBody>
      </p:sp>
      <p:sp>
        <p:nvSpPr>
          <p:cNvPr id="85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大標題文字"/>
          <p:cNvSpPr txBox="1">
            <a:spLocks noGrp="1"/>
          </p:cNvSpPr>
          <p:nvPr>
            <p:ph type="title"/>
          </p:nvPr>
        </p:nvSpPr>
        <p:spPr>
          <a:xfrm>
            <a:off x="1792288" y="3600450"/>
            <a:ext cx="5486401" cy="425054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solidFill>
                  <a:srgbClr val="000000"/>
                </a:solidFill>
              </a:defRPr>
            </a:lvl1pPr>
          </a:lstStyle>
          <a:p>
            <a:pPr>
              <a:defRPr>
                <a:effectLst/>
              </a:defRPr>
            </a:pPr>
            <a:r>
              <a:t>大標題文字</a:t>
            </a:r>
          </a:p>
        </p:txBody>
      </p:sp>
      <p:sp>
        <p:nvSpPr>
          <p:cNvPr id="93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1792288" y="459581"/>
            <a:ext cx="5486401" cy="3086101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94" name="內文層級一…"/>
          <p:cNvSpPr txBox="1">
            <a:spLocks noGrp="1"/>
          </p:cNvSpPr>
          <p:nvPr>
            <p:ph type="body" sz="quarter" idx="1"/>
          </p:nvPr>
        </p:nvSpPr>
        <p:spPr>
          <a:xfrm>
            <a:off x="1792288" y="4025503"/>
            <a:ext cx="5486401" cy="603648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buFontTx/>
              <a:defRPr sz="1400"/>
            </a:lvl1pPr>
            <a:lvl2pPr>
              <a:spcBef>
                <a:spcPts val="300"/>
              </a:spcBef>
              <a:buFontTx/>
              <a:defRPr sz="1400"/>
            </a:lvl2pPr>
            <a:lvl3pPr>
              <a:spcBef>
                <a:spcPts val="300"/>
              </a:spcBef>
              <a:buFontTx/>
              <a:defRPr sz="1400"/>
            </a:lvl3pPr>
            <a:lvl4pPr>
              <a:spcBef>
                <a:spcPts val="300"/>
              </a:spcBef>
              <a:buFontTx/>
              <a:defRPr sz="1400"/>
            </a:lvl4pPr>
            <a:lvl5pPr>
              <a:spcBef>
                <a:spcPts val="300"/>
              </a:spcBef>
              <a:buFontTx/>
              <a:defRPr sz="1400"/>
            </a:lvl5pPr>
          </a:lstStyle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95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6"/>
          <p:cNvSpPr txBox="1"/>
          <p:nvPr/>
        </p:nvSpPr>
        <p:spPr>
          <a:xfrm>
            <a:off x="36569" y="5213746"/>
            <a:ext cx="8298186" cy="509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400">
                <a:solidFill>
                  <a:srgbClr val="A6A6A6"/>
                </a:solidFill>
              </a:defRPr>
            </a:pPr>
            <a:r>
              <a:t>This presentation uses a free template provided by FPPT.com</a:t>
            </a:r>
          </a:p>
          <a:p>
            <a:pPr>
              <a:defRPr sz="1400">
                <a:solidFill>
                  <a:srgbClr val="A6A6A6"/>
                </a:solidFill>
              </a:defRPr>
            </a:pPr>
            <a:r>
              <a:t>www.free-power-point-templates.com</a:t>
            </a:r>
          </a:p>
        </p:txBody>
      </p:sp>
      <p:sp>
        <p:nvSpPr>
          <p:cNvPr id="3" name="大標題文字"/>
          <p:cNvSpPr txBox="1">
            <a:spLocks noGrp="1"/>
          </p:cNvSpPr>
          <p:nvPr>
            <p:ph type="title"/>
          </p:nvPr>
        </p:nvSpPr>
        <p:spPr>
          <a:xfrm>
            <a:off x="457200" y="281174"/>
            <a:ext cx="8246071" cy="8998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大標題文字</a:t>
            </a:r>
          </a:p>
        </p:txBody>
      </p:sp>
      <p:sp>
        <p:nvSpPr>
          <p:cNvPr id="4" name="內文層級一…"/>
          <p:cNvSpPr txBox="1">
            <a:spLocks noGrp="1"/>
          </p:cNvSpPr>
          <p:nvPr>
            <p:ph type="body" idx="1"/>
          </p:nvPr>
        </p:nvSpPr>
        <p:spPr>
          <a:xfrm>
            <a:off x="440729" y="1350111"/>
            <a:ext cx="8246072" cy="34171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5" name="幻燈片編號"/>
          <p:cNvSpPr txBox="1">
            <a:spLocks noGrp="1"/>
          </p:cNvSpPr>
          <p:nvPr>
            <p:ph type="sldNum" sz="quarter" idx="2"/>
          </p:nvPr>
        </p:nvSpPr>
        <p:spPr>
          <a:xfrm>
            <a:off x="8428176" y="4780032"/>
            <a:ext cx="258624" cy="248306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ransition spd="med"/>
  <p:txStyles>
    <p:title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solidFill>
            <a:srgbClr val="680E17"/>
          </a:solidFill>
          <a:effectLst>
            <a:outerShdw blurRad="50800" dist="38100" dir="2700000" rotWithShape="0">
              <a:srgbClr val="000000">
                <a:alpha val="40000"/>
              </a:srgbClr>
            </a:outerShdw>
          </a:effectLst>
          <a:uFillTx/>
          <a:latin typeface="+mn-lt"/>
          <a:ea typeface="+mn-ea"/>
          <a:cs typeface="+mn-cs"/>
          <a:sym typeface="Calibri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solidFill>
            <a:srgbClr val="680E17"/>
          </a:solidFill>
          <a:effectLst>
            <a:outerShdw blurRad="50800" dist="38100" dir="2700000" rotWithShape="0">
              <a:srgbClr val="000000">
                <a:alpha val="40000"/>
              </a:srgbClr>
            </a:outerShdw>
          </a:effectLst>
          <a:uFillTx/>
          <a:latin typeface="+mn-lt"/>
          <a:ea typeface="+mn-ea"/>
          <a:cs typeface="+mn-cs"/>
          <a:sym typeface="Calibri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solidFill>
            <a:srgbClr val="680E17"/>
          </a:solidFill>
          <a:effectLst>
            <a:outerShdw blurRad="50800" dist="38100" dir="2700000" rotWithShape="0">
              <a:srgbClr val="000000">
                <a:alpha val="40000"/>
              </a:srgbClr>
            </a:outerShdw>
          </a:effectLst>
          <a:uFillTx/>
          <a:latin typeface="+mn-lt"/>
          <a:ea typeface="+mn-ea"/>
          <a:cs typeface="+mn-cs"/>
          <a:sym typeface="Calibri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solidFill>
            <a:srgbClr val="680E17"/>
          </a:solidFill>
          <a:effectLst>
            <a:outerShdw blurRad="50800" dist="38100" dir="2700000" rotWithShape="0">
              <a:srgbClr val="000000">
                <a:alpha val="40000"/>
              </a:srgbClr>
            </a:outerShdw>
          </a:effectLst>
          <a:uFillTx/>
          <a:latin typeface="+mn-lt"/>
          <a:ea typeface="+mn-ea"/>
          <a:cs typeface="+mn-cs"/>
          <a:sym typeface="Calibri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solidFill>
            <a:srgbClr val="680E17"/>
          </a:solidFill>
          <a:effectLst>
            <a:outerShdw blurRad="50800" dist="38100" dir="2700000" rotWithShape="0">
              <a:srgbClr val="000000">
                <a:alpha val="40000"/>
              </a:srgbClr>
            </a:outerShdw>
          </a:effectLst>
          <a:uFillTx/>
          <a:latin typeface="+mn-lt"/>
          <a:ea typeface="+mn-ea"/>
          <a:cs typeface="+mn-cs"/>
          <a:sym typeface="Calibri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solidFill>
            <a:srgbClr val="680E17"/>
          </a:solidFill>
          <a:effectLst>
            <a:outerShdw blurRad="50800" dist="38100" dir="2700000" rotWithShape="0">
              <a:srgbClr val="000000">
                <a:alpha val="40000"/>
              </a:srgbClr>
            </a:outerShdw>
          </a:effectLst>
          <a:uFillTx/>
          <a:latin typeface="+mn-lt"/>
          <a:ea typeface="+mn-ea"/>
          <a:cs typeface="+mn-cs"/>
          <a:sym typeface="Calibri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solidFill>
            <a:srgbClr val="680E17"/>
          </a:solidFill>
          <a:effectLst>
            <a:outerShdw blurRad="50800" dist="38100" dir="2700000" rotWithShape="0">
              <a:srgbClr val="000000">
                <a:alpha val="40000"/>
              </a:srgbClr>
            </a:outerShdw>
          </a:effectLst>
          <a:uFillTx/>
          <a:latin typeface="+mn-lt"/>
          <a:ea typeface="+mn-ea"/>
          <a:cs typeface="+mn-cs"/>
          <a:sym typeface="Calibri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solidFill>
            <a:srgbClr val="680E17"/>
          </a:solidFill>
          <a:effectLst>
            <a:outerShdw blurRad="50800" dist="38100" dir="2700000" rotWithShape="0">
              <a:srgbClr val="000000">
                <a:alpha val="40000"/>
              </a:srgbClr>
            </a:outerShdw>
          </a:effectLst>
          <a:uFillTx/>
          <a:latin typeface="+mn-lt"/>
          <a:ea typeface="+mn-ea"/>
          <a:cs typeface="+mn-cs"/>
          <a:sym typeface="Calibri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solidFill>
            <a:srgbClr val="680E17"/>
          </a:solidFill>
          <a:effectLst>
            <a:outerShdw blurRad="50800" dist="38100" dir="2700000" rotWithShape="0">
              <a:srgbClr val="000000">
                <a:alpha val="40000"/>
              </a:srgbClr>
            </a:outerShdw>
          </a:effectLst>
          <a:uFillTx/>
          <a:latin typeface="+mn-lt"/>
          <a:ea typeface="+mn-ea"/>
          <a:cs typeface="+mn-cs"/>
          <a:sym typeface="Calibri"/>
        </a:defRPr>
      </a:lvl9pPr>
    </p:titleStyle>
    <p:bodyStyle>
      <a:lvl1pPr marL="0" marR="0" indent="0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Tx/>
        <a:buSzTx/>
        <a:buFont typeface="Arial"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Tx/>
        <a:buSzTx/>
        <a:buFont typeface="Arial"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Tx/>
        <a:buSzTx/>
        <a:buFont typeface="Arial"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Tx/>
        <a:buSzTx/>
        <a:buFont typeface="Arial"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Tx/>
        <a:buSzTx/>
        <a:buFont typeface="Arial"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Tx/>
        <a:buSzTx/>
        <a:buFont typeface="Arial"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Tx/>
        <a:buSzTx/>
        <a:buFont typeface="Arial"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Tx/>
        <a:buSzTx/>
        <a:buFont typeface="Arial"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Tx/>
        <a:buSzTx/>
        <a:buFont typeface="Arial"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.png"/><Relationship Id="rId4" Type="http://schemas.openxmlformats.org/officeDocument/2006/relationships/hyperlink" Target="https://drive.google.com/file/d/1dcwJ07PkmeCqqeNm66AIRIHv2PHMurlS/view?usp=sharing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drive.google.com/file/d/1Kmh8-hRlVx1hVzrrNfCFzQlpHP3oa7nu/view?usp=sharing" TargetMode="External"/><Relationship Id="rId2" Type="http://schemas.openxmlformats.org/officeDocument/2006/relationships/hyperlink" Target="https://drive.google.com/file/d/18DU1i-1p9kk-_k8ecT1z7XCbIa-Uq8H8/view?usp=sharing" TargetMode="Externa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hyperlink" Target="https://drive.google.com/file/d/1_-vz2mAt_ZqEUNrmWYSuh3YfUVPCo3Jt/view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AAA60E3-E0CC-48DA-9509-7FF0CEC01F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9DC4B623-0D03-4A36-8F0A-63F5F87D02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16D04F35-06E0-418F-9F04-493C364BF6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5" y="-396085"/>
            <a:ext cx="9144000" cy="5546439"/>
          </a:xfrm>
          <a:prstGeom prst="rect">
            <a:avLst/>
          </a:prstGeom>
        </p:spPr>
      </p:pic>
      <p:sp>
        <p:nvSpPr>
          <p:cNvPr id="6" name="標題 1">
            <a:extLst>
              <a:ext uri="{FF2B5EF4-FFF2-40B4-BE49-F238E27FC236}">
                <a16:creationId xmlns:a16="http://schemas.microsoft.com/office/drawing/2014/main" id="{50185AC0-1049-4033-ADA9-63865B8C2A17}"/>
              </a:ext>
            </a:extLst>
          </p:cNvPr>
          <p:cNvSpPr txBox="1">
            <a:spLocks/>
          </p:cNvSpPr>
          <p:nvPr/>
        </p:nvSpPr>
        <p:spPr>
          <a:xfrm>
            <a:off x="1773936" y="121886"/>
            <a:ext cx="5761871" cy="12282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>
            <a:lvl1pPr marL="0" marR="0" indent="0" algn="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0" baseline="0">
                <a:solidFill>
                  <a:srgbClr val="680E17"/>
                </a:solidFill>
                <a:effectLst>
                  <a:outerShdw blurRad="50800" dist="38100" dir="2700000" rotWithShape="0">
                    <a:srgbClr val="000000">
                      <a:alpha val="40000"/>
                    </a:srgbClr>
                  </a:outerShdw>
                </a:effectLst>
                <a:uFillTx/>
                <a:latin typeface="Salesforce Sans"/>
                <a:ea typeface="Salesforce Sans"/>
                <a:cs typeface="Salesforce Sans"/>
                <a:sym typeface="Salesforce Sans"/>
              </a:defRPr>
            </a:lvl1pPr>
            <a:lvl2pPr marL="0" marR="0" indent="0" algn="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680E17"/>
                </a:solidFill>
                <a:effectLst>
                  <a:outerShdw blurRad="50800" dist="38100" dir="2700000" rotWithShape="0">
                    <a:srgbClr val="000000">
                      <a:alpha val="4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0" algn="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680E17"/>
                </a:solidFill>
                <a:effectLst>
                  <a:outerShdw blurRad="50800" dist="38100" dir="2700000" rotWithShape="0">
                    <a:srgbClr val="000000">
                      <a:alpha val="4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0" algn="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680E17"/>
                </a:solidFill>
                <a:effectLst>
                  <a:outerShdw blurRad="50800" dist="38100" dir="2700000" rotWithShape="0">
                    <a:srgbClr val="000000">
                      <a:alpha val="4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0" algn="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680E17"/>
                </a:solidFill>
                <a:effectLst>
                  <a:outerShdw blurRad="50800" dist="38100" dir="2700000" rotWithShape="0">
                    <a:srgbClr val="000000">
                      <a:alpha val="4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0" algn="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680E17"/>
                </a:solidFill>
                <a:effectLst>
                  <a:outerShdw blurRad="50800" dist="38100" dir="2700000" rotWithShape="0">
                    <a:srgbClr val="000000">
                      <a:alpha val="4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0" algn="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680E17"/>
                </a:solidFill>
                <a:effectLst>
                  <a:outerShdw blurRad="50800" dist="38100" dir="2700000" rotWithShape="0">
                    <a:srgbClr val="000000">
                      <a:alpha val="4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0" algn="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680E17"/>
                </a:solidFill>
                <a:effectLst>
                  <a:outerShdw blurRad="50800" dist="38100" dir="2700000" rotWithShape="0">
                    <a:srgbClr val="000000">
                      <a:alpha val="4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0" algn="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680E17"/>
                </a:solidFill>
                <a:effectLst>
                  <a:outerShdw blurRad="50800" dist="38100" dir="2700000" rotWithShape="0">
                    <a:srgbClr val="000000">
                      <a:alpha val="4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algn="ctr" hangingPunct="1"/>
            <a:r>
              <a:rPr lang="zh-TW" altLang="en-US" dirty="0">
                <a:highlight>
                  <a:srgbClr val="FFFF00"/>
                </a:highlight>
              </a:rPr>
              <a:t>英語科會考加油站</a:t>
            </a:r>
          </a:p>
        </p:txBody>
      </p:sp>
      <p:sp>
        <p:nvSpPr>
          <p:cNvPr id="7" name="內容版面配置區 2">
            <a:extLst>
              <a:ext uri="{FF2B5EF4-FFF2-40B4-BE49-F238E27FC236}">
                <a16:creationId xmlns:a16="http://schemas.microsoft.com/office/drawing/2014/main" id="{10B84520-A8E2-40F8-8EFB-85B261F68208}"/>
              </a:ext>
            </a:extLst>
          </p:cNvPr>
          <p:cNvSpPr txBox="1">
            <a:spLocks/>
          </p:cNvSpPr>
          <p:nvPr/>
        </p:nvSpPr>
        <p:spPr>
          <a:xfrm>
            <a:off x="4796792" y="3064575"/>
            <a:ext cx="3906479" cy="610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457200" algn="l" defTabSz="9144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914400" algn="l" defTabSz="9144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1371600" algn="l" defTabSz="9144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1828800" algn="l" defTabSz="9144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2286000" algn="l" defTabSz="9144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2743200" algn="l" defTabSz="9144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3200400" algn="l" defTabSz="9144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3657600" algn="l" defTabSz="9144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defTabSz="749808" hangingPunct="1">
              <a:lnSpc>
                <a:spcPct val="90000"/>
              </a:lnSpc>
              <a:spcBef>
                <a:spcPts val="700"/>
              </a:spcBef>
              <a:defRPr sz="2952" b="1">
                <a:latin typeface="Salesforce Sans"/>
                <a:ea typeface="Salesforce Sans"/>
                <a:cs typeface="Salesforce Sans"/>
                <a:sym typeface="Salesforce Sans"/>
              </a:defRPr>
            </a:pPr>
            <a:r>
              <a:rPr lang="zh-TW" altLang="en-US" sz="2952" b="1">
                <a:latin typeface="標楷體" panose="03000509000000000000" pitchFamily="65" charset="-120"/>
                <a:ea typeface="標楷體" panose="03000509000000000000" pitchFamily="65" charset="-120"/>
                <a:cs typeface="Salesforce Sans"/>
                <a:sym typeface="Salesforce Sans"/>
              </a:rPr>
              <a:t>報告者 曾筱婷老師</a:t>
            </a:r>
            <a:endParaRPr lang="zh-TW" altLang="en-US" sz="2952" b="1" dirty="0">
              <a:latin typeface="標楷體" panose="03000509000000000000" pitchFamily="65" charset="-120"/>
              <a:ea typeface="標楷體" panose="03000509000000000000" pitchFamily="65" charset="-120"/>
              <a:cs typeface="Salesforce Sans"/>
              <a:sym typeface="Salesforce Sans"/>
            </a:endParaRPr>
          </a:p>
        </p:txBody>
      </p:sp>
    </p:spTree>
    <p:extLst>
      <p:ext uri="{BB962C8B-B14F-4D97-AF65-F5344CB8AC3E}">
        <p14:creationId xmlns:p14="http://schemas.microsoft.com/office/powerpoint/2010/main" val="497892898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標題 1"/>
          <p:cNvSpPr txBox="1">
            <a:spLocks noGrp="1"/>
          </p:cNvSpPr>
          <p:nvPr>
            <p:ph type="title"/>
          </p:nvPr>
        </p:nvSpPr>
        <p:spPr>
          <a:xfrm>
            <a:off x="457199" y="281174"/>
            <a:ext cx="8246072" cy="899842"/>
          </a:xfrm>
          <a:prstGeom prst="rect">
            <a:avLst/>
          </a:prstGeom>
        </p:spPr>
        <p:txBody>
          <a:bodyPr/>
          <a:lstStyle/>
          <a:p>
            <a:pPr>
              <a:defRPr sz="4400"/>
            </a:pP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4"/>
              </a:rPr>
              <a:t>111年試題</a:t>
            </a:r>
            <a:r>
              <a:rPr>
                <a:latin typeface="+mj-lt"/>
                <a:ea typeface="+mj-ea"/>
                <a:cs typeface="+mj-cs"/>
                <a:sym typeface="Helvetica"/>
              </a:rPr>
              <a:t> </a:t>
            </a:r>
          </a:p>
        </p:txBody>
      </p:sp>
      <p:sp>
        <p:nvSpPr>
          <p:cNvPr id="134" name="內容版面配置區 2"/>
          <p:cNvSpPr txBox="1">
            <a:spLocks noGrp="1"/>
          </p:cNvSpPr>
          <p:nvPr>
            <p:ph type="body" idx="1"/>
          </p:nvPr>
        </p:nvSpPr>
        <p:spPr>
          <a:xfrm>
            <a:off x="440729" y="1350111"/>
            <a:ext cx="8246072" cy="3417152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90000"/>
              </a:lnSpc>
              <a:spcBef>
                <a:spcPts val="1000"/>
              </a:spcBef>
              <a:defRPr sz="4400" b="1"/>
            </a:pPr>
            <a:r>
              <a:rPr dirty="0"/>
              <a:t>(A) They are not young anymore.</a:t>
            </a:r>
          </a:p>
          <a:p>
            <a:pPr>
              <a:lnSpc>
                <a:spcPct val="90000"/>
              </a:lnSpc>
              <a:spcBef>
                <a:spcPts val="1000"/>
              </a:spcBef>
              <a:defRPr sz="4400" b="1"/>
            </a:pPr>
            <a:r>
              <a:rPr dirty="0"/>
              <a:t>(B) They got burned by the scooter.</a:t>
            </a:r>
          </a:p>
          <a:p>
            <a:pPr>
              <a:lnSpc>
                <a:spcPct val="90000"/>
              </a:lnSpc>
              <a:spcBef>
                <a:spcPts val="1000"/>
              </a:spcBef>
              <a:defRPr sz="4400" b="1"/>
            </a:pPr>
            <a:r>
              <a:rPr dirty="0"/>
              <a:t>(C) They do not have time to travel.</a:t>
            </a:r>
          </a:p>
        </p:txBody>
      </p:sp>
      <p:pic>
        <p:nvPicPr>
          <p:cNvPr id="2" name="24 第19題">
            <a:hlinkClick r:id="" action="ppaction://media"/>
            <a:extLst>
              <a:ext uri="{FF2B5EF4-FFF2-40B4-BE49-F238E27FC236}">
                <a16:creationId xmlns:a16="http://schemas.microsoft.com/office/drawing/2014/main" id="{486EF7A7-0EBA-4BD1-9F93-6BBCB925B0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86771" y="420245"/>
            <a:ext cx="203200" cy="2032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5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內容版面配置區 2"/>
          <p:cNvSpPr txBox="1">
            <a:spLocks noGrp="1"/>
          </p:cNvSpPr>
          <p:nvPr>
            <p:ph type="body" idx="1"/>
          </p:nvPr>
        </p:nvSpPr>
        <p:spPr>
          <a:xfrm>
            <a:off x="440729" y="1350111"/>
            <a:ext cx="8246072" cy="3417152"/>
          </a:xfrm>
          <a:prstGeom prst="rect">
            <a:avLst/>
          </a:prstGeom>
        </p:spPr>
        <p:txBody>
          <a:bodyPr/>
          <a:lstStyle/>
          <a:p>
            <a:pPr defTabSz="868680">
              <a:lnSpc>
                <a:spcPct val="90000"/>
              </a:lnSpc>
              <a:spcBef>
                <a:spcPts val="900"/>
              </a:spcBef>
              <a:defRPr sz="3800">
                <a:latin typeface="標楷體"/>
                <a:ea typeface="標楷體"/>
                <a:cs typeface="標楷體"/>
                <a:sym typeface="標楷體"/>
              </a:defRPr>
            </a:pPr>
            <a:r>
              <a:rPr b="1" dirty="0" err="1"/>
              <a:t>情境、語氣</a:t>
            </a:r>
            <a:r>
              <a:rPr dirty="0"/>
              <a:t>：</a:t>
            </a:r>
            <a:endParaRPr sz="4180" dirty="0">
              <a:solidFill>
                <a:srgbClr val="680E17"/>
              </a:solidFill>
            </a:endParaRPr>
          </a:p>
          <a:p>
            <a:pPr defTabSz="868680">
              <a:lnSpc>
                <a:spcPct val="90000"/>
              </a:lnSpc>
              <a:spcBef>
                <a:spcPts val="900"/>
              </a:spcBef>
              <a:defRPr sz="4180">
                <a:solidFill>
                  <a:srgbClr val="942192"/>
                </a:solidFill>
                <a:latin typeface="標楷體"/>
                <a:ea typeface="標楷體"/>
                <a:cs typeface="標楷體"/>
                <a:sym typeface="標楷體"/>
              </a:defRPr>
            </a:pPr>
            <a:r>
              <a:rPr dirty="0" err="1"/>
              <a:t>騎摩托車累、不喜歡</a:t>
            </a:r>
            <a:r>
              <a:rPr lang="zh-TW" altLang="en-US" dirty="0"/>
              <a:t>、我們年紀</a:t>
            </a:r>
            <a:endParaRPr dirty="0"/>
          </a:p>
          <a:p>
            <a:pPr defTabSz="868680">
              <a:lnSpc>
                <a:spcPct val="90000"/>
              </a:lnSpc>
              <a:spcBef>
                <a:spcPts val="900"/>
              </a:spcBef>
              <a:defRPr sz="3800">
                <a:latin typeface="標楷體"/>
                <a:ea typeface="標楷體"/>
                <a:cs typeface="標楷體"/>
                <a:sym typeface="標楷體"/>
              </a:defRPr>
            </a:pPr>
            <a:r>
              <a:rPr b="1" dirty="0" err="1"/>
              <a:t>關鍵字</a:t>
            </a:r>
            <a:r>
              <a:rPr lang="zh-TW" altLang="en-US" b="1" dirty="0"/>
              <a:t>、推論</a:t>
            </a:r>
            <a:r>
              <a:rPr lang="en-US" altLang="zh-TW" b="1" dirty="0"/>
              <a:t>:</a:t>
            </a:r>
            <a:endParaRPr sz="4180" b="1" dirty="0"/>
          </a:p>
          <a:p>
            <a:pPr defTabSz="868680">
              <a:lnSpc>
                <a:spcPct val="90000"/>
              </a:lnSpc>
              <a:spcBef>
                <a:spcPts val="900"/>
              </a:spcBef>
              <a:defRPr sz="3800" b="1"/>
            </a:pPr>
            <a:r>
              <a:rPr lang="en-US" sz="4180" dirty="0">
                <a:solidFill>
                  <a:srgbClr val="0070C0"/>
                </a:solidFill>
              </a:rPr>
              <a:t>my back</a:t>
            </a:r>
            <a:r>
              <a:rPr sz="4180" dirty="0">
                <a:solidFill>
                  <a:srgbClr val="0070C0"/>
                </a:solidFill>
              </a:rPr>
              <a:t> hurt</a:t>
            </a:r>
            <a:r>
              <a:rPr lang="en-US" sz="4180" dirty="0">
                <a:solidFill>
                  <a:srgbClr val="0070C0"/>
                </a:solidFill>
              </a:rPr>
              <a:t>s/</a:t>
            </a:r>
            <a:r>
              <a:rPr sz="4180" dirty="0">
                <a:solidFill>
                  <a:srgbClr val="0070C0"/>
                </a:solidFill>
              </a:rPr>
              <a:t> kill me/ our age/ </a:t>
            </a:r>
            <a:endParaRPr lang="en-US" sz="4180" dirty="0">
              <a:solidFill>
                <a:srgbClr val="0070C0"/>
              </a:solidFill>
            </a:endParaRPr>
          </a:p>
          <a:p>
            <a:pPr defTabSz="868680">
              <a:lnSpc>
                <a:spcPct val="90000"/>
              </a:lnSpc>
              <a:spcBef>
                <a:spcPts val="900"/>
              </a:spcBef>
              <a:defRPr sz="3800" b="1"/>
            </a:pPr>
            <a:r>
              <a:rPr lang="en-US" sz="4180" dirty="0">
                <a:solidFill>
                  <a:srgbClr val="0070C0"/>
                </a:solidFill>
              </a:rPr>
              <a:t>time has left its mark on us…</a:t>
            </a:r>
            <a:endParaRPr sz="4180" dirty="0">
              <a:solidFill>
                <a:srgbClr val="0070C0"/>
              </a:solidFill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1675081A-129F-470B-A8EC-A7772B9B3FF4}"/>
              </a:ext>
            </a:extLst>
          </p:cNvPr>
          <p:cNvSpPr txBox="1"/>
          <p:nvPr/>
        </p:nvSpPr>
        <p:spPr>
          <a:xfrm>
            <a:off x="7632071" y="3573842"/>
            <a:ext cx="1511929" cy="15696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TW" altLang="en-US" sz="480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高齡社會</a:t>
            </a:r>
            <a:endParaRPr kumimoji="0" lang="zh-TW" altLang="en-US" sz="4800" b="0" i="0" u="none" strike="noStrike" cap="none" spc="0" normalizeH="0" baseline="0" dirty="0">
              <a:ln>
                <a:noFill/>
              </a:ln>
              <a:solidFill>
                <a:srgbClr val="C00000"/>
              </a:solidFill>
              <a:effectLst/>
              <a:uFillTx/>
              <a:latin typeface="標楷體" panose="03000509000000000000" pitchFamily="65" charset="-120"/>
              <a:ea typeface="標楷體" panose="03000509000000000000" pitchFamily="65" charset="-120"/>
              <a:sym typeface="Calibri"/>
            </a:endParaRP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內容版面配置區 2"/>
          <p:cNvSpPr txBox="1">
            <a:spLocks noGrp="1"/>
          </p:cNvSpPr>
          <p:nvPr>
            <p:ph type="body" idx="1"/>
          </p:nvPr>
        </p:nvSpPr>
        <p:spPr>
          <a:xfrm>
            <a:off x="440729" y="1350111"/>
            <a:ext cx="8246072" cy="3417152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90000"/>
              </a:lnSpc>
              <a:spcBef>
                <a:spcPts val="1000"/>
              </a:spcBef>
              <a:defRPr sz="4400" b="1"/>
            </a:pPr>
            <a:r>
              <a:t>(A) They are not young anymore.</a:t>
            </a:r>
          </a:p>
          <a:p>
            <a:pPr>
              <a:lnSpc>
                <a:spcPct val="90000"/>
              </a:lnSpc>
              <a:spcBef>
                <a:spcPts val="1000"/>
              </a:spcBef>
              <a:defRPr sz="4400" b="1"/>
            </a:pPr>
            <a:r>
              <a:t>(B) They got burned by the scooter.</a:t>
            </a:r>
          </a:p>
          <a:p>
            <a:pPr>
              <a:lnSpc>
                <a:spcPct val="90000"/>
              </a:lnSpc>
              <a:spcBef>
                <a:spcPts val="1000"/>
              </a:spcBef>
              <a:defRPr sz="4400" b="1"/>
            </a:pPr>
            <a:r>
              <a:t>(C) They do not have time to travel.</a:t>
            </a:r>
          </a:p>
        </p:txBody>
      </p:sp>
      <p:sp>
        <p:nvSpPr>
          <p:cNvPr id="135" name="橢圓 3"/>
          <p:cNvSpPr/>
          <p:nvPr/>
        </p:nvSpPr>
        <p:spPr>
          <a:xfrm>
            <a:off x="299196" y="1329580"/>
            <a:ext cx="8093367" cy="861741"/>
          </a:xfrm>
          <a:prstGeom prst="ellipse">
            <a:avLst/>
          </a:prstGeom>
          <a:ln w="38100">
            <a:solidFill>
              <a:srgbClr val="FF0000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FA8A992A-B293-4C25-B390-DD395D8157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  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557805638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5" grpId="0" animBg="1" advAuto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標題 1"/>
          <p:cNvSpPr txBox="1">
            <a:spLocks noGrp="1"/>
          </p:cNvSpPr>
          <p:nvPr>
            <p:ph type="title"/>
          </p:nvPr>
        </p:nvSpPr>
        <p:spPr>
          <a:xfrm>
            <a:off x="457199" y="281174"/>
            <a:ext cx="8246072" cy="899842"/>
          </a:xfrm>
          <a:prstGeom prst="rect">
            <a:avLst/>
          </a:prstGeom>
        </p:spPr>
        <p:txBody>
          <a:bodyPr/>
          <a:lstStyle>
            <a:lvl1pPr defTabSz="630936">
              <a:defRPr sz="4554" b="1">
                <a:effectLst>
                  <a:outerShdw blurRad="35052" dist="26289" dir="2700000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>
              <a:defRPr>
                <a:latin typeface="+mn-lt"/>
                <a:ea typeface="+mn-ea"/>
                <a:cs typeface="+mn-cs"/>
                <a:sym typeface="Calibri"/>
              </a:defRPr>
            </a:pPr>
            <a:r>
              <a:rPr>
                <a:latin typeface="+mj-lt"/>
                <a:ea typeface="+mj-ea"/>
                <a:cs typeface="+mj-cs"/>
                <a:sym typeface="Helvetica"/>
              </a:rPr>
              <a:t>英聽迷思</a:t>
            </a:r>
          </a:p>
        </p:txBody>
      </p:sp>
      <p:sp>
        <p:nvSpPr>
          <p:cNvPr id="140" name="內容版面配置區 2"/>
          <p:cNvSpPr txBox="1">
            <a:spLocks noGrp="1"/>
          </p:cNvSpPr>
          <p:nvPr>
            <p:ph type="body" idx="1"/>
          </p:nvPr>
        </p:nvSpPr>
        <p:spPr>
          <a:xfrm>
            <a:off x="440728" y="1350111"/>
            <a:ext cx="8447239" cy="3417152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spcBef>
                <a:spcPts val="1200"/>
              </a:spcBef>
              <a:defRPr sz="5400">
                <a:latin typeface="標楷體"/>
                <a:ea typeface="標楷體"/>
                <a:cs typeface="標楷體"/>
                <a:sym typeface="標楷體"/>
              </a:defRPr>
            </a:pPr>
            <a:r>
              <a:rPr u="sng" dirty="0" err="1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</a:rPr>
              <a:t>無法聽到每</a:t>
            </a:r>
            <a:r>
              <a:rPr lang="zh-TW" altLang="en-US"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</a:rPr>
              <a:t>一</a:t>
            </a:r>
            <a:r>
              <a:rPr u="sng" dirty="0" err="1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</a:rPr>
              <a:t>字該怎麼辦</a:t>
            </a:r>
            <a:r>
              <a:rPr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</a:rPr>
              <a:t>？</a:t>
            </a:r>
            <a:r>
              <a:rPr lang="en-US" altLang="zh-TW"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2"/>
              </a:rPr>
              <a:t> </a:t>
            </a:r>
            <a:r>
              <a:rPr lang="en-US" altLang="zh-TW" sz="3200" dirty="0">
                <a:solidFill>
                  <a:schemeClr val="tx1"/>
                </a:solidFill>
                <a:uFill>
                  <a:solidFill>
                    <a:srgbClr val="0000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TW" altLang="en-US" sz="3200" dirty="0">
                <a:solidFill>
                  <a:schemeClr val="tx1"/>
                </a:solidFill>
                <a:uFill>
                  <a:solidFill>
                    <a:srgbClr val="0000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正常</a:t>
            </a:r>
            <a:r>
              <a:rPr lang="en-US" altLang="zh-TW" sz="3200" dirty="0">
                <a:solidFill>
                  <a:schemeClr val="tx1"/>
                </a:solidFill>
                <a:uFill>
                  <a:solidFill>
                    <a:srgbClr val="0000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!)</a:t>
            </a:r>
            <a:endParaRPr sz="3200" u="sng" dirty="0">
              <a:solidFill>
                <a:srgbClr val="0000FF"/>
              </a:solidFill>
              <a:uFill>
                <a:solidFill>
                  <a:srgbClr val="0000FF"/>
                </a:solidFill>
              </a:uFill>
              <a:hlinkClick r:id="rId2"/>
            </a:endParaRPr>
          </a:p>
          <a:p>
            <a:pPr>
              <a:spcBef>
                <a:spcPts val="1200"/>
              </a:spcBef>
              <a:defRPr sz="5400">
                <a:latin typeface="標楷體"/>
                <a:ea typeface="標楷體"/>
                <a:cs typeface="標楷體"/>
                <a:sym typeface="標楷體"/>
              </a:defRPr>
            </a:pPr>
            <a:r>
              <a:rPr u="sng" dirty="0" err="1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/>
              </a:rPr>
              <a:t>如何記下關鍵字</a:t>
            </a:r>
            <a:r>
              <a:rPr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/>
              </a:rPr>
              <a:t>？</a:t>
            </a:r>
            <a:r>
              <a:rPr lang="en-US" altLang="zh-TW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/>
              </a:rPr>
              <a:t> </a:t>
            </a:r>
            <a:r>
              <a:rPr lang="en-US" altLang="zh-TW" sz="3200" dirty="0">
                <a:solidFill>
                  <a:schemeClr val="tx1"/>
                </a:solidFill>
                <a:uFill>
                  <a:solidFill>
                    <a:srgbClr val="0000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TW" altLang="en-US" sz="3200" dirty="0">
                <a:solidFill>
                  <a:schemeClr val="tx1"/>
                </a:solidFill>
                <a:uFill>
                  <a:solidFill>
                    <a:srgbClr val="0000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影片</a:t>
            </a:r>
            <a:r>
              <a:rPr lang="en-US" altLang="zh-TW" sz="3200" dirty="0">
                <a:solidFill>
                  <a:schemeClr val="tx1"/>
                </a:solidFill>
                <a:uFill>
                  <a:solidFill>
                    <a:srgbClr val="0000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3’45”)</a:t>
            </a:r>
            <a:endParaRPr sz="3200" dirty="0">
              <a:solidFill>
                <a:schemeClr val="tx1"/>
              </a:solidFill>
              <a:uFill>
                <a:solidFill>
                  <a:srgbClr val="0000FF"/>
                </a:solidFill>
              </a:uFill>
              <a:latin typeface="Times New Roman" panose="02020603050405020304" pitchFamily="18" charset="0"/>
              <a:cs typeface="Times New Roman" panose="02020603050405020304" pitchFamily="18" charset="0"/>
              <a:hlinkClick r:id="rId3"/>
            </a:endParaRPr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如何記下關鍵字">
            <a:hlinkClick r:id="" action="ppaction://media"/>
            <a:extLst>
              <a:ext uri="{FF2B5EF4-FFF2-40B4-BE49-F238E27FC236}">
                <a16:creationId xmlns:a16="http://schemas.microsoft.com/office/drawing/2014/main" id="{F78FD5FF-02C9-4BD9-A805-5966CEBE256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175" y="82797"/>
            <a:ext cx="8849610" cy="4977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4432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8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矩形 28"/>
          <p:cNvSpPr/>
          <p:nvPr/>
        </p:nvSpPr>
        <p:spPr>
          <a:xfrm flipH="1" flipV="1">
            <a:off x="1136088" y="2569877"/>
            <a:ext cx="2909618" cy="1636470"/>
          </a:xfrm>
          <a:custGeom>
            <a:avLst/>
            <a:gdLst/>
            <a:ahLst/>
            <a:cxnLst/>
            <a:rect l="l" t="t" r="r" b="b"/>
            <a:pathLst>
              <a:path w="3879490" h="2181960">
                <a:moveTo>
                  <a:pt x="3879490" y="2181960"/>
                </a:moveTo>
                <a:lnTo>
                  <a:pt x="1625723" y="2181959"/>
                </a:lnTo>
                <a:lnTo>
                  <a:pt x="0" y="0"/>
                </a:lnTo>
                <a:lnTo>
                  <a:pt x="3879490" y="12667"/>
                </a:lnTo>
                <a:close/>
              </a:path>
            </a:pathLst>
          </a:custGeom>
          <a:gradFill flip="none" rotWithShape="1">
            <a:gsLst>
              <a:gs pos="16000">
                <a:srgbClr val="B389FF">
                  <a:alpha val="67000"/>
                </a:srgbClr>
              </a:gs>
              <a:gs pos="100000">
                <a:srgbClr val="B389FF">
                  <a:shade val="100000"/>
                  <a:satMod val="115000"/>
                  <a:alpha val="0"/>
                </a:srgbClr>
              </a:gs>
            </a:gsLst>
            <a:lin ang="1080000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 hangingPunct="1">
              <a:defRPr/>
            </a:pPr>
            <a:endParaRPr lang="en-US" sz="135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29" name="矩形 28"/>
          <p:cNvSpPr/>
          <p:nvPr/>
        </p:nvSpPr>
        <p:spPr>
          <a:xfrm flipH="1">
            <a:off x="1128076" y="816541"/>
            <a:ext cx="2957870" cy="1591966"/>
          </a:xfrm>
          <a:custGeom>
            <a:avLst/>
            <a:gdLst/>
            <a:ahLst/>
            <a:cxnLst/>
            <a:rect l="l" t="t" r="r" b="b"/>
            <a:pathLst>
              <a:path w="3943827" h="2122621">
                <a:moveTo>
                  <a:pt x="0" y="0"/>
                </a:moveTo>
                <a:lnTo>
                  <a:pt x="1404332" y="2122620"/>
                </a:lnTo>
                <a:lnTo>
                  <a:pt x="3943827" y="2122621"/>
                </a:lnTo>
                <a:lnTo>
                  <a:pt x="3943827" y="11717"/>
                </a:lnTo>
                <a:close/>
              </a:path>
            </a:pathLst>
          </a:custGeom>
          <a:gradFill flip="none" rotWithShape="1">
            <a:gsLst>
              <a:gs pos="16000">
                <a:srgbClr val="B389FF">
                  <a:alpha val="67000"/>
                </a:srgbClr>
              </a:gs>
              <a:gs pos="100000">
                <a:srgbClr val="B389FF">
                  <a:shade val="100000"/>
                  <a:satMod val="115000"/>
                  <a:alpha val="0"/>
                </a:srgbClr>
              </a:gs>
            </a:gsLst>
            <a:lin ang="1080000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 hangingPunct="1">
              <a:defRPr/>
            </a:pPr>
            <a:endParaRPr lang="en-US" sz="135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30" name="矩形 28"/>
          <p:cNvSpPr/>
          <p:nvPr/>
        </p:nvSpPr>
        <p:spPr>
          <a:xfrm flipV="1">
            <a:off x="4842030" y="2695145"/>
            <a:ext cx="3158970" cy="1511201"/>
          </a:xfrm>
          <a:custGeom>
            <a:avLst/>
            <a:gdLst/>
            <a:ahLst/>
            <a:cxnLst/>
            <a:rect l="l" t="t" r="r" b="b"/>
            <a:pathLst>
              <a:path w="4211960" h="2014934">
                <a:moveTo>
                  <a:pt x="1679459" y="2014934"/>
                </a:moveTo>
                <a:lnTo>
                  <a:pt x="4211960" y="2002083"/>
                </a:lnTo>
                <a:lnTo>
                  <a:pt x="4211960" y="10604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16000">
                <a:srgbClr val="B389FF">
                  <a:alpha val="67000"/>
                </a:srgbClr>
              </a:gs>
              <a:gs pos="100000">
                <a:srgbClr val="B389FF">
                  <a:shade val="100000"/>
                  <a:satMod val="115000"/>
                  <a:alpha val="0"/>
                </a:srgbClr>
              </a:gs>
            </a:gsLst>
            <a:lin ang="1080000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 hangingPunct="1">
              <a:defRPr/>
            </a:pPr>
            <a:endParaRPr lang="en-US" sz="135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31" name="矩形 28"/>
          <p:cNvSpPr/>
          <p:nvPr/>
        </p:nvSpPr>
        <p:spPr>
          <a:xfrm>
            <a:off x="4788024" y="845844"/>
            <a:ext cx="3212976" cy="1685014"/>
          </a:xfrm>
          <a:custGeom>
            <a:avLst/>
            <a:gdLst/>
            <a:ahLst/>
            <a:cxnLst/>
            <a:rect l="l" t="t" r="r" b="b"/>
            <a:pathLst>
              <a:path w="4283968" h="2246685">
                <a:moveTo>
                  <a:pt x="0" y="0"/>
                </a:moveTo>
                <a:lnTo>
                  <a:pt x="4283968" y="12889"/>
                </a:lnTo>
                <a:lnTo>
                  <a:pt x="4283968" y="2246685"/>
                </a:lnTo>
                <a:lnTo>
                  <a:pt x="1938515" y="2246684"/>
                </a:lnTo>
                <a:close/>
              </a:path>
            </a:pathLst>
          </a:custGeom>
          <a:gradFill flip="none" rotWithShape="1">
            <a:gsLst>
              <a:gs pos="16000">
                <a:srgbClr val="B389FF">
                  <a:alpha val="67000"/>
                </a:srgbClr>
              </a:gs>
              <a:gs pos="100000">
                <a:srgbClr val="B389FF">
                  <a:shade val="100000"/>
                  <a:satMod val="115000"/>
                  <a:alpha val="0"/>
                </a:srgbClr>
              </a:gs>
            </a:gsLst>
            <a:lin ang="1080000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 hangingPunct="1">
              <a:defRPr/>
            </a:pPr>
            <a:endParaRPr lang="en-US" sz="1350">
              <a:solidFill>
                <a:sysClr val="window" lastClr="FFFFFF"/>
              </a:solidFill>
              <a:latin typeface="Calibri"/>
            </a:endParaRPr>
          </a:p>
        </p:txBody>
      </p:sp>
      <p:pic>
        <p:nvPicPr>
          <p:cNvPr id="32" name="图片 3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3411" y="627534"/>
            <a:ext cx="3848564" cy="3848564"/>
          </a:xfrm>
          <a:prstGeom prst="rect">
            <a:avLst/>
          </a:prstGeom>
        </p:spPr>
      </p:pic>
      <p:sp>
        <p:nvSpPr>
          <p:cNvPr id="33" name="手繪多邊形 51"/>
          <p:cNvSpPr/>
          <p:nvPr/>
        </p:nvSpPr>
        <p:spPr>
          <a:xfrm rot="5460000">
            <a:off x="4112437" y="3701483"/>
            <a:ext cx="349690" cy="648767"/>
          </a:xfrm>
          <a:custGeom>
            <a:avLst/>
            <a:gdLst>
              <a:gd name="connsiteX0" fmla="*/ 92989 w 464949"/>
              <a:gd name="connsiteY0" fmla="*/ 0 h 604434"/>
              <a:gd name="connsiteX1" fmla="*/ 464949 w 464949"/>
              <a:gd name="connsiteY1" fmla="*/ 371959 h 604434"/>
              <a:gd name="connsiteX2" fmla="*/ 0 w 464949"/>
              <a:gd name="connsiteY2" fmla="*/ 604434 h 604434"/>
              <a:gd name="connsiteX3" fmla="*/ 92989 w 464949"/>
              <a:gd name="connsiteY3" fmla="*/ 0 h 604434"/>
              <a:gd name="connsiteX0" fmla="*/ 92989 w 464949"/>
              <a:gd name="connsiteY0" fmla="*/ 0 h 604434"/>
              <a:gd name="connsiteX1" fmla="*/ 464949 w 464949"/>
              <a:gd name="connsiteY1" fmla="*/ 371959 h 604434"/>
              <a:gd name="connsiteX2" fmla="*/ 0 w 464949"/>
              <a:gd name="connsiteY2" fmla="*/ 604434 h 604434"/>
              <a:gd name="connsiteX3" fmla="*/ 92989 w 464949"/>
              <a:gd name="connsiteY3" fmla="*/ 0 h 604434"/>
              <a:gd name="connsiteX0" fmla="*/ 92989 w 464949"/>
              <a:gd name="connsiteY0" fmla="*/ 0 h 604434"/>
              <a:gd name="connsiteX1" fmla="*/ 464949 w 464949"/>
              <a:gd name="connsiteY1" fmla="*/ 371959 h 604434"/>
              <a:gd name="connsiteX2" fmla="*/ 0 w 464949"/>
              <a:gd name="connsiteY2" fmla="*/ 604434 h 604434"/>
              <a:gd name="connsiteX3" fmla="*/ 92989 w 464949"/>
              <a:gd name="connsiteY3" fmla="*/ 0 h 604434"/>
              <a:gd name="connsiteX0" fmla="*/ 92989 w 464949"/>
              <a:gd name="connsiteY0" fmla="*/ 0 h 604434"/>
              <a:gd name="connsiteX1" fmla="*/ 464949 w 464949"/>
              <a:gd name="connsiteY1" fmla="*/ 371959 h 604434"/>
              <a:gd name="connsiteX2" fmla="*/ 0 w 464949"/>
              <a:gd name="connsiteY2" fmla="*/ 604434 h 604434"/>
              <a:gd name="connsiteX3" fmla="*/ 92989 w 464949"/>
              <a:gd name="connsiteY3" fmla="*/ 0 h 604434"/>
              <a:gd name="connsiteX0" fmla="*/ 92989 w 464949"/>
              <a:gd name="connsiteY0" fmla="*/ 0 h 604434"/>
              <a:gd name="connsiteX1" fmla="*/ 464949 w 464949"/>
              <a:gd name="connsiteY1" fmla="*/ 371959 h 604434"/>
              <a:gd name="connsiteX2" fmla="*/ 0 w 464949"/>
              <a:gd name="connsiteY2" fmla="*/ 604434 h 604434"/>
              <a:gd name="connsiteX3" fmla="*/ 92989 w 464949"/>
              <a:gd name="connsiteY3" fmla="*/ 0 h 604434"/>
              <a:gd name="connsiteX0" fmla="*/ 92989 w 464949"/>
              <a:gd name="connsiteY0" fmla="*/ 0 h 604434"/>
              <a:gd name="connsiteX1" fmla="*/ 464949 w 464949"/>
              <a:gd name="connsiteY1" fmla="*/ 366992 h 604434"/>
              <a:gd name="connsiteX2" fmla="*/ 0 w 464949"/>
              <a:gd name="connsiteY2" fmla="*/ 604434 h 604434"/>
              <a:gd name="connsiteX3" fmla="*/ 92989 w 464949"/>
              <a:gd name="connsiteY3" fmla="*/ 0 h 604434"/>
              <a:gd name="connsiteX0" fmla="*/ 92989 w 464949"/>
              <a:gd name="connsiteY0" fmla="*/ 0 h 604434"/>
              <a:gd name="connsiteX1" fmla="*/ 464949 w 464949"/>
              <a:gd name="connsiteY1" fmla="*/ 311936 h 604434"/>
              <a:gd name="connsiteX2" fmla="*/ 0 w 464949"/>
              <a:gd name="connsiteY2" fmla="*/ 604434 h 604434"/>
              <a:gd name="connsiteX3" fmla="*/ 92989 w 464949"/>
              <a:gd name="connsiteY3" fmla="*/ 0 h 604434"/>
              <a:gd name="connsiteX0" fmla="*/ 92989 w 420373"/>
              <a:gd name="connsiteY0" fmla="*/ 0 h 604434"/>
              <a:gd name="connsiteX1" fmla="*/ 420373 w 420373"/>
              <a:gd name="connsiteY1" fmla="*/ 366992 h 604434"/>
              <a:gd name="connsiteX2" fmla="*/ 0 w 420373"/>
              <a:gd name="connsiteY2" fmla="*/ 604434 h 604434"/>
              <a:gd name="connsiteX3" fmla="*/ 92989 w 420373"/>
              <a:gd name="connsiteY3" fmla="*/ 0 h 604434"/>
              <a:gd name="connsiteX0" fmla="*/ 92989 w 420373"/>
              <a:gd name="connsiteY0" fmla="*/ 0 h 604434"/>
              <a:gd name="connsiteX1" fmla="*/ 420373 w 420373"/>
              <a:gd name="connsiteY1" fmla="*/ 366992 h 604434"/>
              <a:gd name="connsiteX2" fmla="*/ 0 w 420373"/>
              <a:gd name="connsiteY2" fmla="*/ 604434 h 604434"/>
              <a:gd name="connsiteX3" fmla="*/ 92989 w 420373"/>
              <a:gd name="connsiteY3" fmla="*/ 0 h 604434"/>
              <a:gd name="connsiteX0" fmla="*/ 109825 w 420373"/>
              <a:gd name="connsiteY0" fmla="*/ 0 h 604434"/>
              <a:gd name="connsiteX1" fmla="*/ 420373 w 420373"/>
              <a:gd name="connsiteY1" fmla="*/ 366992 h 604434"/>
              <a:gd name="connsiteX2" fmla="*/ 0 w 420373"/>
              <a:gd name="connsiteY2" fmla="*/ 604434 h 604434"/>
              <a:gd name="connsiteX3" fmla="*/ 109825 w 420373"/>
              <a:gd name="connsiteY3" fmla="*/ 0 h 604434"/>
              <a:gd name="connsiteX0" fmla="*/ 109825 w 420373"/>
              <a:gd name="connsiteY0" fmla="*/ 0 h 604434"/>
              <a:gd name="connsiteX1" fmla="*/ 420373 w 420373"/>
              <a:gd name="connsiteY1" fmla="*/ 366992 h 604434"/>
              <a:gd name="connsiteX2" fmla="*/ 0 w 420373"/>
              <a:gd name="connsiteY2" fmla="*/ 604434 h 604434"/>
              <a:gd name="connsiteX3" fmla="*/ 109825 w 420373"/>
              <a:gd name="connsiteY3" fmla="*/ 0 h 604434"/>
              <a:gd name="connsiteX0" fmla="*/ 109825 w 420373"/>
              <a:gd name="connsiteY0" fmla="*/ 0 h 604434"/>
              <a:gd name="connsiteX1" fmla="*/ 420373 w 420373"/>
              <a:gd name="connsiteY1" fmla="*/ 366992 h 604434"/>
              <a:gd name="connsiteX2" fmla="*/ 0 w 420373"/>
              <a:gd name="connsiteY2" fmla="*/ 604434 h 604434"/>
              <a:gd name="connsiteX3" fmla="*/ 109825 w 420373"/>
              <a:gd name="connsiteY3" fmla="*/ 0 h 604434"/>
              <a:gd name="connsiteX0" fmla="*/ 109825 w 420373"/>
              <a:gd name="connsiteY0" fmla="*/ 0 h 604434"/>
              <a:gd name="connsiteX1" fmla="*/ 420373 w 420373"/>
              <a:gd name="connsiteY1" fmla="*/ 366992 h 604434"/>
              <a:gd name="connsiteX2" fmla="*/ 0 w 420373"/>
              <a:gd name="connsiteY2" fmla="*/ 604434 h 604434"/>
              <a:gd name="connsiteX3" fmla="*/ 109825 w 420373"/>
              <a:gd name="connsiteY3" fmla="*/ 0 h 604434"/>
              <a:gd name="connsiteX0" fmla="*/ 109825 w 420373"/>
              <a:gd name="connsiteY0" fmla="*/ 0 h 604434"/>
              <a:gd name="connsiteX1" fmla="*/ 420373 w 420373"/>
              <a:gd name="connsiteY1" fmla="*/ 366992 h 604434"/>
              <a:gd name="connsiteX2" fmla="*/ 0 w 420373"/>
              <a:gd name="connsiteY2" fmla="*/ 604434 h 604434"/>
              <a:gd name="connsiteX3" fmla="*/ 109825 w 420373"/>
              <a:gd name="connsiteY3" fmla="*/ 0 h 604434"/>
              <a:gd name="connsiteX0" fmla="*/ 109825 w 489104"/>
              <a:gd name="connsiteY0" fmla="*/ 0 h 604434"/>
              <a:gd name="connsiteX1" fmla="*/ 489104 w 489104"/>
              <a:gd name="connsiteY1" fmla="*/ 362455 h 604434"/>
              <a:gd name="connsiteX2" fmla="*/ 0 w 489104"/>
              <a:gd name="connsiteY2" fmla="*/ 604434 h 604434"/>
              <a:gd name="connsiteX3" fmla="*/ 109825 w 489104"/>
              <a:gd name="connsiteY3" fmla="*/ 0 h 604434"/>
              <a:gd name="connsiteX0" fmla="*/ 137767 w 489104"/>
              <a:gd name="connsiteY0" fmla="*/ 0 h 604434"/>
              <a:gd name="connsiteX1" fmla="*/ 489104 w 489104"/>
              <a:gd name="connsiteY1" fmla="*/ 362455 h 604434"/>
              <a:gd name="connsiteX2" fmla="*/ 0 w 489104"/>
              <a:gd name="connsiteY2" fmla="*/ 604434 h 604434"/>
              <a:gd name="connsiteX3" fmla="*/ 137767 w 489104"/>
              <a:gd name="connsiteY3" fmla="*/ 0 h 604434"/>
              <a:gd name="connsiteX0" fmla="*/ 137767 w 489104"/>
              <a:gd name="connsiteY0" fmla="*/ 0 h 723061"/>
              <a:gd name="connsiteX1" fmla="*/ 489104 w 489104"/>
              <a:gd name="connsiteY1" fmla="*/ 481082 h 723061"/>
              <a:gd name="connsiteX2" fmla="*/ 0 w 489104"/>
              <a:gd name="connsiteY2" fmla="*/ 723061 h 723061"/>
              <a:gd name="connsiteX3" fmla="*/ 137767 w 489104"/>
              <a:gd name="connsiteY3" fmla="*/ 0 h 723061"/>
              <a:gd name="connsiteX0" fmla="*/ 137767 w 489104"/>
              <a:gd name="connsiteY0" fmla="*/ 0 h 723061"/>
              <a:gd name="connsiteX1" fmla="*/ 489104 w 489104"/>
              <a:gd name="connsiteY1" fmla="*/ 481082 h 723061"/>
              <a:gd name="connsiteX2" fmla="*/ 0 w 489104"/>
              <a:gd name="connsiteY2" fmla="*/ 723061 h 723061"/>
              <a:gd name="connsiteX3" fmla="*/ 137767 w 489104"/>
              <a:gd name="connsiteY3" fmla="*/ 0 h 723061"/>
              <a:gd name="connsiteX0" fmla="*/ 142675 w 489104"/>
              <a:gd name="connsiteY0" fmla="*/ 0 h 883202"/>
              <a:gd name="connsiteX1" fmla="*/ 489104 w 489104"/>
              <a:gd name="connsiteY1" fmla="*/ 641223 h 883202"/>
              <a:gd name="connsiteX2" fmla="*/ 0 w 489104"/>
              <a:gd name="connsiteY2" fmla="*/ 883202 h 883202"/>
              <a:gd name="connsiteX3" fmla="*/ 142675 w 489104"/>
              <a:gd name="connsiteY3" fmla="*/ 0 h 883202"/>
              <a:gd name="connsiteX0" fmla="*/ 142675 w 489104"/>
              <a:gd name="connsiteY0" fmla="*/ 0 h 883202"/>
              <a:gd name="connsiteX1" fmla="*/ 489104 w 489104"/>
              <a:gd name="connsiteY1" fmla="*/ 641223 h 883202"/>
              <a:gd name="connsiteX2" fmla="*/ 0 w 489104"/>
              <a:gd name="connsiteY2" fmla="*/ 883202 h 883202"/>
              <a:gd name="connsiteX3" fmla="*/ 142675 w 489104"/>
              <a:gd name="connsiteY3" fmla="*/ 0 h 883202"/>
              <a:gd name="connsiteX0" fmla="*/ 142675 w 489104"/>
              <a:gd name="connsiteY0" fmla="*/ 0 h 883202"/>
              <a:gd name="connsiteX1" fmla="*/ 489104 w 489104"/>
              <a:gd name="connsiteY1" fmla="*/ 641223 h 883202"/>
              <a:gd name="connsiteX2" fmla="*/ 0 w 489104"/>
              <a:gd name="connsiteY2" fmla="*/ 883202 h 883202"/>
              <a:gd name="connsiteX3" fmla="*/ 142675 w 489104"/>
              <a:gd name="connsiteY3" fmla="*/ 0 h 883202"/>
              <a:gd name="connsiteX0" fmla="*/ 142675 w 489104"/>
              <a:gd name="connsiteY0" fmla="*/ 0 h 883202"/>
              <a:gd name="connsiteX1" fmla="*/ 489104 w 489104"/>
              <a:gd name="connsiteY1" fmla="*/ 641223 h 883202"/>
              <a:gd name="connsiteX2" fmla="*/ 0 w 489104"/>
              <a:gd name="connsiteY2" fmla="*/ 883202 h 883202"/>
              <a:gd name="connsiteX3" fmla="*/ 142675 w 489104"/>
              <a:gd name="connsiteY3" fmla="*/ 0 h 883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9104" h="883202">
                <a:moveTo>
                  <a:pt x="142675" y="0"/>
                </a:moveTo>
                <a:cubicBezTo>
                  <a:pt x="270794" y="84839"/>
                  <a:pt x="478829" y="471774"/>
                  <a:pt x="489104" y="641223"/>
                </a:cubicBezTo>
                <a:cubicBezTo>
                  <a:pt x="380272" y="730279"/>
                  <a:pt x="218111" y="818194"/>
                  <a:pt x="0" y="883202"/>
                </a:cubicBezTo>
                <a:cubicBezTo>
                  <a:pt x="106354" y="639789"/>
                  <a:pt x="186297" y="325741"/>
                  <a:pt x="142675" y="0"/>
                </a:cubicBezTo>
                <a:close/>
              </a:path>
            </a:pathLst>
          </a:custGeom>
          <a:solidFill>
            <a:srgbClr val="8064A2">
              <a:lumMod val="5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685800" hangingPunct="1">
              <a:defRPr/>
            </a:pPr>
            <a:endParaRPr lang="zh-TW" altLang="en-US" sz="1350">
              <a:solidFill>
                <a:sysClr val="window" lastClr="FFFFFF"/>
              </a:solidFill>
              <a:latin typeface="Calibri"/>
              <a:ea typeface="新細明體"/>
            </a:endParaRPr>
          </a:p>
        </p:txBody>
      </p:sp>
      <p:sp>
        <p:nvSpPr>
          <p:cNvPr id="34" name="手繪多邊形 50"/>
          <p:cNvSpPr/>
          <p:nvPr/>
        </p:nvSpPr>
        <p:spPr>
          <a:xfrm>
            <a:off x="5849384" y="2531633"/>
            <a:ext cx="349690" cy="530286"/>
          </a:xfrm>
          <a:custGeom>
            <a:avLst/>
            <a:gdLst>
              <a:gd name="connsiteX0" fmla="*/ 92989 w 464949"/>
              <a:gd name="connsiteY0" fmla="*/ 0 h 604434"/>
              <a:gd name="connsiteX1" fmla="*/ 464949 w 464949"/>
              <a:gd name="connsiteY1" fmla="*/ 371959 h 604434"/>
              <a:gd name="connsiteX2" fmla="*/ 0 w 464949"/>
              <a:gd name="connsiteY2" fmla="*/ 604434 h 604434"/>
              <a:gd name="connsiteX3" fmla="*/ 92989 w 464949"/>
              <a:gd name="connsiteY3" fmla="*/ 0 h 604434"/>
              <a:gd name="connsiteX0" fmla="*/ 92989 w 464949"/>
              <a:gd name="connsiteY0" fmla="*/ 0 h 604434"/>
              <a:gd name="connsiteX1" fmla="*/ 464949 w 464949"/>
              <a:gd name="connsiteY1" fmla="*/ 371959 h 604434"/>
              <a:gd name="connsiteX2" fmla="*/ 0 w 464949"/>
              <a:gd name="connsiteY2" fmla="*/ 604434 h 604434"/>
              <a:gd name="connsiteX3" fmla="*/ 92989 w 464949"/>
              <a:gd name="connsiteY3" fmla="*/ 0 h 604434"/>
              <a:gd name="connsiteX0" fmla="*/ 92989 w 464949"/>
              <a:gd name="connsiteY0" fmla="*/ 0 h 604434"/>
              <a:gd name="connsiteX1" fmla="*/ 464949 w 464949"/>
              <a:gd name="connsiteY1" fmla="*/ 371959 h 604434"/>
              <a:gd name="connsiteX2" fmla="*/ 0 w 464949"/>
              <a:gd name="connsiteY2" fmla="*/ 604434 h 604434"/>
              <a:gd name="connsiteX3" fmla="*/ 92989 w 464949"/>
              <a:gd name="connsiteY3" fmla="*/ 0 h 604434"/>
              <a:gd name="connsiteX0" fmla="*/ 92989 w 464949"/>
              <a:gd name="connsiteY0" fmla="*/ 0 h 604434"/>
              <a:gd name="connsiteX1" fmla="*/ 464949 w 464949"/>
              <a:gd name="connsiteY1" fmla="*/ 371959 h 604434"/>
              <a:gd name="connsiteX2" fmla="*/ 0 w 464949"/>
              <a:gd name="connsiteY2" fmla="*/ 604434 h 604434"/>
              <a:gd name="connsiteX3" fmla="*/ 92989 w 464949"/>
              <a:gd name="connsiteY3" fmla="*/ 0 h 604434"/>
              <a:gd name="connsiteX0" fmla="*/ 92989 w 464949"/>
              <a:gd name="connsiteY0" fmla="*/ 0 h 604434"/>
              <a:gd name="connsiteX1" fmla="*/ 464949 w 464949"/>
              <a:gd name="connsiteY1" fmla="*/ 371959 h 604434"/>
              <a:gd name="connsiteX2" fmla="*/ 0 w 464949"/>
              <a:gd name="connsiteY2" fmla="*/ 604434 h 604434"/>
              <a:gd name="connsiteX3" fmla="*/ 92989 w 464949"/>
              <a:gd name="connsiteY3" fmla="*/ 0 h 604434"/>
              <a:gd name="connsiteX0" fmla="*/ 92989 w 464949"/>
              <a:gd name="connsiteY0" fmla="*/ 0 h 604434"/>
              <a:gd name="connsiteX1" fmla="*/ 464949 w 464949"/>
              <a:gd name="connsiteY1" fmla="*/ 366992 h 604434"/>
              <a:gd name="connsiteX2" fmla="*/ 0 w 464949"/>
              <a:gd name="connsiteY2" fmla="*/ 604434 h 604434"/>
              <a:gd name="connsiteX3" fmla="*/ 92989 w 464949"/>
              <a:gd name="connsiteY3" fmla="*/ 0 h 604434"/>
              <a:gd name="connsiteX0" fmla="*/ 92989 w 464949"/>
              <a:gd name="connsiteY0" fmla="*/ 0 h 604434"/>
              <a:gd name="connsiteX1" fmla="*/ 464949 w 464949"/>
              <a:gd name="connsiteY1" fmla="*/ 311936 h 604434"/>
              <a:gd name="connsiteX2" fmla="*/ 0 w 464949"/>
              <a:gd name="connsiteY2" fmla="*/ 604434 h 604434"/>
              <a:gd name="connsiteX3" fmla="*/ 92989 w 464949"/>
              <a:gd name="connsiteY3" fmla="*/ 0 h 604434"/>
              <a:gd name="connsiteX0" fmla="*/ 92989 w 420373"/>
              <a:gd name="connsiteY0" fmla="*/ 0 h 604434"/>
              <a:gd name="connsiteX1" fmla="*/ 420373 w 420373"/>
              <a:gd name="connsiteY1" fmla="*/ 366992 h 604434"/>
              <a:gd name="connsiteX2" fmla="*/ 0 w 420373"/>
              <a:gd name="connsiteY2" fmla="*/ 604434 h 604434"/>
              <a:gd name="connsiteX3" fmla="*/ 92989 w 420373"/>
              <a:gd name="connsiteY3" fmla="*/ 0 h 604434"/>
              <a:gd name="connsiteX0" fmla="*/ 92989 w 420373"/>
              <a:gd name="connsiteY0" fmla="*/ 0 h 604434"/>
              <a:gd name="connsiteX1" fmla="*/ 420373 w 420373"/>
              <a:gd name="connsiteY1" fmla="*/ 366992 h 604434"/>
              <a:gd name="connsiteX2" fmla="*/ 0 w 420373"/>
              <a:gd name="connsiteY2" fmla="*/ 604434 h 604434"/>
              <a:gd name="connsiteX3" fmla="*/ 92989 w 420373"/>
              <a:gd name="connsiteY3" fmla="*/ 0 h 604434"/>
              <a:gd name="connsiteX0" fmla="*/ 109825 w 420373"/>
              <a:gd name="connsiteY0" fmla="*/ 0 h 604434"/>
              <a:gd name="connsiteX1" fmla="*/ 420373 w 420373"/>
              <a:gd name="connsiteY1" fmla="*/ 366992 h 604434"/>
              <a:gd name="connsiteX2" fmla="*/ 0 w 420373"/>
              <a:gd name="connsiteY2" fmla="*/ 604434 h 604434"/>
              <a:gd name="connsiteX3" fmla="*/ 109825 w 420373"/>
              <a:gd name="connsiteY3" fmla="*/ 0 h 604434"/>
              <a:gd name="connsiteX0" fmla="*/ 109825 w 420373"/>
              <a:gd name="connsiteY0" fmla="*/ 0 h 604434"/>
              <a:gd name="connsiteX1" fmla="*/ 420373 w 420373"/>
              <a:gd name="connsiteY1" fmla="*/ 366992 h 604434"/>
              <a:gd name="connsiteX2" fmla="*/ 0 w 420373"/>
              <a:gd name="connsiteY2" fmla="*/ 604434 h 604434"/>
              <a:gd name="connsiteX3" fmla="*/ 109825 w 420373"/>
              <a:gd name="connsiteY3" fmla="*/ 0 h 604434"/>
              <a:gd name="connsiteX0" fmla="*/ 109825 w 420373"/>
              <a:gd name="connsiteY0" fmla="*/ 0 h 604434"/>
              <a:gd name="connsiteX1" fmla="*/ 420373 w 420373"/>
              <a:gd name="connsiteY1" fmla="*/ 366992 h 604434"/>
              <a:gd name="connsiteX2" fmla="*/ 0 w 420373"/>
              <a:gd name="connsiteY2" fmla="*/ 604434 h 604434"/>
              <a:gd name="connsiteX3" fmla="*/ 109825 w 420373"/>
              <a:gd name="connsiteY3" fmla="*/ 0 h 604434"/>
              <a:gd name="connsiteX0" fmla="*/ 109825 w 420373"/>
              <a:gd name="connsiteY0" fmla="*/ 0 h 604434"/>
              <a:gd name="connsiteX1" fmla="*/ 420373 w 420373"/>
              <a:gd name="connsiteY1" fmla="*/ 366992 h 604434"/>
              <a:gd name="connsiteX2" fmla="*/ 0 w 420373"/>
              <a:gd name="connsiteY2" fmla="*/ 604434 h 604434"/>
              <a:gd name="connsiteX3" fmla="*/ 109825 w 420373"/>
              <a:gd name="connsiteY3" fmla="*/ 0 h 604434"/>
              <a:gd name="connsiteX0" fmla="*/ 109825 w 420373"/>
              <a:gd name="connsiteY0" fmla="*/ 0 h 604434"/>
              <a:gd name="connsiteX1" fmla="*/ 420373 w 420373"/>
              <a:gd name="connsiteY1" fmla="*/ 366992 h 604434"/>
              <a:gd name="connsiteX2" fmla="*/ 0 w 420373"/>
              <a:gd name="connsiteY2" fmla="*/ 604434 h 604434"/>
              <a:gd name="connsiteX3" fmla="*/ 109825 w 420373"/>
              <a:gd name="connsiteY3" fmla="*/ 0 h 604434"/>
              <a:gd name="connsiteX0" fmla="*/ 109825 w 489104"/>
              <a:gd name="connsiteY0" fmla="*/ 0 h 604434"/>
              <a:gd name="connsiteX1" fmla="*/ 489104 w 489104"/>
              <a:gd name="connsiteY1" fmla="*/ 362455 h 604434"/>
              <a:gd name="connsiteX2" fmla="*/ 0 w 489104"/>
              <a:gd name="connsiteY2" fmla="*/ 604434 h 604434"/>
              <a:gd name="connsiteX3" fmla="*/ 109825 w 489104"/>
              <a:gd name="connsiteY3" fmla="*/ 0 h 604434"/>
              <a:gd name="connsiteX0" fmla="*/ 137767 w 489104"/>
              <a:gd name="connsiteY0" fmla="*/ 0 h 604434"/>
              <a:gd name="connsiteX1" fmla="*/ 489104 w 489104"/>
              <a:gd name="connsiteY1" fmla="*/ 362455 h 604434"/>
              <a:gd name="connsiteX2" fmla="*/ 0 w 489104"/>
              <a:gd name="connsiteY2" fmla="*/ 604434 h 604434"/>
              <a:gd name="connsiteX3" fmla="*/ 137767 w 489104"/>
              <a:gd name="connsiteY3" fmla="*/ 0 h 604434"/>
              <a:gd name="connsiteX0" fmla="*/ 137767 w 489104"/>
              <a:gd name="connsiteY0" fmla="*/ 0 h 723061"/>
              <a:gd name="connsiteX1" fmla="*/ 489104 w 489104"/>
              <a:gd name="connsiteY1" fmla="*/ 481082 h 723061"/>
              <a:gd name="connsiteX2" fmla="*/ 0 w 489104"/>
              <a:gd name="connsiteY2" fmla="*/ 723061 h 723061"/>
              <a:gd name="connsiteX3" fmla="*/ 137767 w 489104"/>
              <a:gd name="connsiteY3" fmla="*/ 0 h 723061"/>
              <a:gd name="connsiteX0" fmla="*/ 137767 w 489104"/>
              <a:gd name="connsiteY0" fmla="*/ 0 h 723061"/>
              <a:gd name="connsiteX1" fmla="*/ 489104 w 489104"/>
              <a:gd name="connsiteY1" fmla="*/ 481082 h 723061"/>
              <a:gd name="connsiteX2" fmla="*/ 0 w 489104"/>
              <a:gd name="connsiteY2" fmla="*/ 723061 h 723061"/>
              <a:gd name="connsiteX3" fmla="*/ 137767 w 489104"/>
              <a:gd name="connsiteY3" fmla="*/ 0 h 723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9104" h="723061">
                <a:moveTo>
                  <a:pt x="137767" y="0"/>
                </a:moveTo>
                <a:cubicBezTo>
                  <a:pt x="265886" y="84839"/>
                  <a:pt x="478829" y="311633"/>
                  <a:pt x="489104" y="481082"/>
                </a:cubicBezTo>
                <a:cubicBezTo>
                  <a:pt x="380272" y="570138"/>
                  <a:pt x="218111" y="658053"/>
                  <a:pt x="0" y="723061"/>
                </a:cubicBezTo>
                <a:cubicBezTo>
                  <a:pt x="23859" y="600012"/>
                  <a:pt x="137985" y="185430"/>
                  <a:pt x="137767" y="0"/>
                </a:cubicBezTo>
                <a:close/>
              </a:path>
            </a:pathLst>
          </a:custGeom>
          <a:solidFill>
            <a:srgbClr val="8064A2">
              <a:lumMod val="5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685800" hangingPunct="1">
              <a:defRPr/>
            </a:pPr>
            <a:endParaRPr lang="zh-TW" altLang="en-US" sz="1350">
              <a:solidFill>
                <a:sysClr val="window" lastClr="FFFFFF"/>
              </a:solidFill>
              <a:latin typeface="Calibri"/>
              <a:ea typeface="新細明體"/>
            </a:endParaRPr>
          </a:p>
        </p:txBody>
      </p:sp>
      <p:sp>
        <p:nvSpPr>
          <p:cNvPr id="35" name="手繪多邊形 49"/>
          <p:cNvSpPr/>
          <p:nvPr/>
        </p:nvSpPr>
        <p:spPr>
          <a:xfrm>
            <a:off x="4674933" y="851050"/>
            <a:ext cx="441713" cy="395702"/>
          </a:xfrm>
          <a:custGeom>
            <a:avLst/>
            <a:gdLst>
              <a:gd name="connsiteX0" fmla="*/ 609600 w 609600"/>
              <a:gd name="connsiteY0" fmla="*/ 571500 h 571500"/>
              <a:gd name="connsiteX1" fmla="*/ 361950 w 609600"/>
              <a:gd name="connsiteY1" fmla="*/ 0 h 571500"/>
              <a:gd name="connsiteX2" fmla="*/ 0 w 609600"/>
              <a:gd name="connsiteY2" fmla="*/ 381000 h 571500"/>
              <a:gd name="connsiteX3" fmla="*/ 609600 w 609600"/>
              <a:gd name="connsiteY3" fmla="*/ 571500 h 571500"/>
              <a:gd name="connsiteX0" fmla="*/ 609600 w 609600"/>
              <a:gd name="connsiteY0" fmla="*/ 571500 h 571500"/>
              <a:gd name="connsiteX1" fmla="*/ 361950 w 609600"/>
              <a:gd name="connsiteY1" fmla="*/ 0 h 571500"/>
              <a:gd name="connsiteX2" fmla="*/ 0 w 609600"/>
              <a:gd name="connsiteY2" fmla="*/ 381000 h 571500"/>
              <a:gd name="connsiteX3" fmla="*/ 609600 w 609600"/>
              <a:gd name="connsiteY3" fmla="*/ 571500 h 571500"/>
              <a:gd name="connsiteX0" fmla="*/ 609600 w 609600"/>
              <a:gd name="connsiteY0" fmla="*/ 571500 h 571500"/>
              <a:gd name="connsiteX1" fmla="*/ 361950 w 609600"/>
              <a:gd name="connsiteY1" fmla="*/ 0 h 571500"/>
              <a:gd name="connsiteX2" fmla="*/ 0 w 609600"/>
              <a:gd name="connsiteY2" fmla="*/ 381000 h 571500"/>
              <a:gd name="connsiteX3" fmla="*/ 609600 w 609600"/>
              <a:gd name="connsiteY3" fmla="*/ 571500 h 571500"/>
              <a:gd name="connsiteX0" fmla="*/ 609600 w 609600"/>
              <a:gd name="connsiteY0" fmla="*/ 571500 h 571500"/>
              <a:gd name="connsiteX1" fmla="*/ 361950 w 609600"/>
              <a:gd name="connsiteY1" fmla="*/ 0 h 571500"/>
              <a:gd name="connsiteX2" fmla="*/ 0 w 609600"/>
              <a:gd name="connsiteY2" fmla="*/ 381000 h 571500"/>
              <a:gd name="connsiteX3" fmla="*/ 609600 w 609600"/>
              <a:gd name="connsiteY3" fmla="*/ 571500 h 571500"/>
              <a:gd name="connsiteX0" fmla="*/ 609600 w 609600"/>
              <a:gd name="connsiteY0" fmla="*/ 571500 h 571500"/>
              <a:gd name="connsiteX1" fmla="*/ 361950 w 609600"/>
              <a:gd name="connsiteY1" fmla="*/ 0 h 571500"/>
              <a:gd name="connsiteX2" fmla="*/ 0 w 609600"/>
              <a:gd name="connsiteY2" fmla="*/ 381000 h 571500"/>
              <a:gd name="connsiteX3" fmla="*/ 609600 w 609600"/>
              <a:gd name="connsiteY3" fmla="*/ 571500 h 571500"/>
              <a:gd name="connsiteX0" fmla="*/ 609600 w 609600"/>
              <a:gd name="connsiteY0" fmla="*/ 571500 h 571500"/>
              <a:gd name="connsiteX1" fmla="*/ 361950 w 609600"/>
              <a:gd name="connsiteY1" fmla="*/ 0 h 571500"/>
              <a:gd name="connsiteX2" fmla="*/ 0 w 609600"/>
              <a:gd name="connsiteY2" fmla="*/ 381000 h 571500"/>
              <a:gd name="connsiteX3" fmla="*/ 609600 w 609600"/>
              <a:gd name="connsiteY3" fmla="*/ 571500 h 571500"/>
              <a:gd name="connsiteX0" fmla="*/ 609600 w 609600"/>
              <a:gd name="connsiteY0" fmla="*/ 571500 h 571500"/>
              <a:gd name="connsiteX1" fmla="*/ 361950 w 609600"/>
              <a:gd name="connsiteY1" fmla="*/ 0 h 571500"/>
              <a:gd name="connsiteX2" fmla="*/ 0 w 609600"/>
              <a:gd name="connsiteY2" fmla="*/ 381000 h 571500"/>
              <a:gd name="connsiteX3" fmla="*/ 609600 w 609600"/>
              <a:gd name="connsiteY3" fmla="*/ 571500 h 571500"/>
              <a:gd name="connsiteX0" fmla="*/ 609600 w 609600"/>
              <a:gd name="connsiteY0" fmla="*/ 571500 h 571500"/>
              <a:gd name="connsiteX1" fmla="*/ 361950 w 609600"/>
              <a:gd name="connsiteY1" fmla="*/ 0 h 571500"/>
              <a:gd name="connsiteX2" fmla="*/ 0 w 609600"/>
              <a:gd name="connsiteY2" fmla="*/ 381000 h 571500"/>
              <a:gd name="connsiteX3" fmla="*/ 609600 w 609600"/>
              <a:gd name="connsiteY3" fmla="*/ 571500 h 571500"/>
              <a:gd name="connsiteX0" fmla="*/ 609600 w 609600"/>
              <a:gd name="connsiteY0" fmla="*/ 571500 h 571500"/>
              <a:gd name="connsiteX1" fmla="*/ 361950 w 609600"/>
              <a:gd name="connsiteY1" fmla="*/ 0 h 571500"/>
              <a:gd name="connsiteX2" fmla="*/ 0 w 609600"/>
              <a:gd name="connsiteY2" fmla="*/ 381000 h 571500"/>
              <a:gd name="connsiteX3" fmla="*/ 609600 w 609600"/>
              <a:gd name="connsiteY3" fmla="*/ 571500 h 571500"/>
              <a:gd name="connsiteX0" fmla="*/ 609600 w 609600"/>
              <a:gd name="connsiteY0" fmla="*/ 571500 h 571500"/>
              <a:gd name="connsiteX1" fmla="*/ 361950 w 609600"/>
              <a:gd name="connsiteY1" fmla="*/ 0 h 571500"/>
              <a:gd name="connsiteX2" fmla="*/ 0 w 609600"/>
              <a:gd name="connsiteY2" fmla="*/ 381000 h 571500"/>
              <a:gd name="connsiteX3" fmla="*/ 609600 w 609600"/>
              <a:gd name="connsiteY3" fmla="*/ 571500 h 571500"/>
              <a:gd name="connsiteX0" fmla="*/ 609600 w 609600"/>
              <a:gd name="connsiteY0" fmla="*/ 571500 h 571500"/>
              <a:gd name="connsiteX1" fmla="*/ 361950 w 609600"/>
              <a:gd name="connsiteY1" fmla="*/ 0 h 571500"/>
              <a:gd name="connsiteX2" fmla="*/ 0 w 609600"/>
              <a:gd name="connsiteY2" fmla="*/ 381000 h 571500"/>
              <a:gd name="connsiteX3" fmla="*/ 609600 w 609600"/>
              <a:gd name="connsiteY3" fmla="*/ 571500 h 571500"/>
              <a:gd name="connsiteX0" fmla="*/ 609600 w 609600"/>
              <a:gd name="connsiteY0" fmla="*/ 571500 h 571500"/>
              <a:gd name="connsiteX1" fmla="*/ 361950 w 609600"/>
              <a:gd name="connsiteY1" fmla="*/ 0 h 571500"/>
              <a:gd name="connsiteX2" fmla="*/ 0 w 609600"/>
              <a:gd name="connsiteY2" fmla="*/ 381000 h 571500"/>
              <a:gd name="connsiteX3" fmla="*/ 609600 w 609600"/>
              <a:gd name="connsiteY3" fmla="*/ 571500 h 571500"/>
              <a:gd name="connsiteX0" fmla="*/ 609600 w 609600"/>
              <a:gd name="connsiteY0" fmla="*/ 571500 h 571500"/>
              <a:gd name="connsiteX1" fmla="*/ 294506 w 609600"/>
              <a:gd name="connsiteY1" fmla="*/ 0 h 571500"/>
              <a:gd name="connsiteX2" fmla="*/ 0 w 609600"/>
              <a:gd name="connsiteY2" fmla="*/ 381000 h 571500"/>
              <a:gd name="connsiteX3" fmla="*/ 609600 w 609600"/>
              <a:gd name="connsiteY3" fmla="*/ 571500 h 571500"/>
              <a:gd name="connsiteX0" fmla="*/ 609600 w 609600"/>
              <a:gd name="connsiteY0" fmla="*/ 479648 h 479648"/>
              <a:gd name="connsiteX1" fmla="*/ 357056 w 609600"/>
              <a:gd name="connsiteY1" fmla="*/ 0 h 479648"/>
              <a:gd name="connsiteX2" fmla="*/ 0 w 609600"/>
              <a:gd name="connsiteY2" fmla="*/ 289148 h 479648"/>
              <a:gd name="connsiteX3" fmla="*/ 609600 w 609600"/>
              <a:gd name="connsiteY3" fmla="*/ 479648 h 479648"/>
              <a:gd name="connsiteX0" fmla="*/ 609600 w 609600"/>
              <a:gd name="connsiteY0" fmla="*/ 479648 h 479648"/>
              <a:gd name="connsiteX1" fmla="*/ 357056 w 609600"/>
              <a:gd name="connsiteY1" fmla="*/ 0 h 479648"/>
              <a:gd name="connsiteX2" fmla="*/ 0 w 609600"/>
              <a:gd name="connsiteY2" fmla="*/ 289148 h 479648"/>
              <a:gd name="connsiteX3" fmla="*/ 609600 w 609600"/>
              <a:gd name="connsiteY3" fmla="*/ 479648 h 479648"/>
              <a:gd name="connsiteX0" fmla="*/ 609600 w 609600"/>
              <a:gd name="connsiteY0" fmla="*/ 479648 h 479648"/>
              <a:gd name="connsiteX1" fmla="*/ 357056 w 609600"/>
              <a:gd name="connsiteY1" fmla="*/ 0 h 479648"/>
              <a:gd name="connsiteX2" fmla="*/ 0 w 609600"/>
              <a:gd name="connsiteY2" fmla="*/ 289148 h 479648"/>
              <a:gd name="connsiteX3" fmla="*/ 609600 w 609600"/>
              <a:gd name="connsiteY3" fmla="*/ 479648 h 479648"/>
              <a:gd name="connsiteX0" fmla="*/ 609600 w 609600"/>
              <a:gd name="connsiteY0" fmla="*/ 479648 h 479648"/>
              <a:gd name="connsiteX1" fmla="*/ 357056 w 609600"/>
              <a:gd name="connsiteY1" fmla="*/ 0 h 479648"/>
              <a:gd name="connsiteX2" fmla="*/ 0 w 609600"/>
              <a:gd name="connsiteY2" fmla="*/ 289148 h 479648"/>
              <a:gd name="connsiteX3" fmla="*/ 609600 w 609600"/>
              <a:gd name="connsiteY3" fmla="*/ 479648 h 479648"/>
              <a:gd name="connsiteX0" fmla="*/ 609600 w 609600"/>
              <a:gd name="connsiteY0" fmla="*/ 607898 h 607898"/>
              <a:gd name="connsiteX1" fmla="*/ 360040 w 609600"/>
              <a:gd name="connsiteY1" fmla="*/ 0 h 607898"/>
              <a:gd name="connsiteX2" fmla="*/ 0 w 609600"/>
              <a:gd name="connsiteY2" fmla="*/ 417398 h 607898"/>
              <a:gd name="connsiteX3" fmla="*/ 609600 w 609600"/>
              <a:gd name="connsiteY3" fmla="*/ 607898 h 607898"/>
              <a:gd name="connsiteX0" fmla="*/ 609600 w 609600"/>
              <a:gd name="connsiteY0" fmla="*/ 631827 h 631827"/>
              <a:gd name="connsiteX1" fmla="*/ 360040 w 609600"/>
              <a:gd name="connsiteY1" fmla="*/ 0 h 631827"/>
              <a:gd name="connsiteX2" fmla="*/ 0 w 609600"/>
              <a:gd name="connsiteY2" fmla="*/ 417398 h 631827"/>
              <a:gd name="connsiteX3" fmla="*/ 609600 w 609600"/>
              <a:gd name="connsiteY3" fmla="*/ 631827 h 631827"/>
              <a:gd name="connsiteX0" fmla="*/ 609600 w 609600"/>
              <a:gd name="connsiteY0" fmla="*/ 631827 h 631827"/>
              <a:gd name="connsiteX1" fmla="*/ 360040 w 609600"/>
              <a:gd name="connsiteY1" fmla="*/ 0 h 631827"/>
              <a:gd name="connsiteX2" fmla="*/ 0 w 609600"/>
              <a:gd name="connsiteY2" fmla="*/ 417398 h 631827"/>
              <a:gd name="connsiteX3" fmla="*/ 609600 w 609600"/>
              <a:gd name="connsiteY3" fmla="*/ 631827 h 631827"/>
              <a:gd name="connsiteX0" fmla="*/ 609600 w 609600"/>
              <a:gd name="connsiteY0" fmla="*/ 631827 h 631827"/>
              <a:gd name="connsiteX1" fmla="*/ 360040 w 609600"/>
              <a:gd name="connsiteY1" fmla="*/ 0 h 631827"/>
              <a:gd name="connsiteX2" fmla="*/ 0 w 609600"/>
              <a:gd name="connsiteY2" fmla="*/ 417398 h 631827"/>
              <a:gd name="connsiteX3" fmla="*/ 609600 w 609600"/>
              <a:gd name="connsiteY3" fmla="*/ 631827 h 631827"/>
              <a:gd name="connsiteX0" fmla="*/ 609600 w 609600"/>
              <a:gd name="connsiteY0" fmla="*/ 631827 h 631827"/>
              <a:gd name="connsiteX1" fmla="*/ 360040 w 609600"/>
              <a:gd name="connsiteY1" fmla="*/ 0 h 631827"/>
              <a:gd name="connsiteX2" fmla="*/ 0 w 609600"/>
              <a:gd name="connsiteY2" fmla="*/ 417398 h 631827"/>
              <a:gd name="connsiteX3" fmla="*/ 609600 w 609600"/>
              <a:gd name="connsiteY3" fmla="*/ 631827 h 631827"/>
              <a:gd name="connsiteX0" fmla="*/ 609600 w 609600"/>
              <a:gd name="connsiteY0" fmla="*/ 641979 h 641979"/>
              <a:gd name="connsiteX1" fmla="*/ 360040 w 609600"/>
              <a:gd name="connsiteY1" fmla="*/ 10152 h 641979"/>
              <a:gd name="connsiteX2" fmla="*/ 0 w 609600"/>
              <a:gd name="connsiteY2" fmla="*/ 427550 h 641979"/>
              <a:gd name="connsiteX3" fmla="*/ 609600 w 609600"/>
              <a:gd name="connsiteY3" fmla="*/ 641979 h 641979"/>
              <a:gd name="connsiteX0" fmla="*/ 609600 w 609600"/>
              <a:gd name="connsiteY0" fmla="*/ 641979 h 641979"/>
              <a:gd name="connsiteX1" fmla="*/ 360040 w 609600"/>
              <a:gd name="connsiteY1" fmla="*/ 10152 h 641979"/>
              <a:gd name="connsiteX2" fmla="*/ 0 w 609600"/>
              <a:gd name="connsiteY2" fmla="*/ 427550 h 641979"/>
              <a:gd name="connsiteX3" fmla="*/ 609600 w 609600"/>
              <a:gd name="connsiteY3" fmla="*/ 641979 h 641979"/>
              <a:gd name="connsiteX0" fmla="*/ 609600 w 609600"/>
              <a:gd name="connsiteY0" fmla="*/ 641979 h 641979"/>
              <a:gd name="connsiteX1" fmla="*/ 360040 w 609600"/>
              <a:gd name="connsiteY1" fmla="*/ 10152 h 641979"/>
              <a:gd name="connsiteX2" fmla="*/ 0 w 609600"/>
              <a:gd name="connsiteY2" fmla="*/ 427550 h 641979"/>
              <a:gd name="connsiteX3" fmla="*/ 609600 w 609600"/>
              <a:gd name="connsiteY3" fmla="*/ 641979 h 641979"/>
              <a:gd name="connsiteX0" fmla="*/ 609600 w 609600"/>
              <a:gd name="connsiteY0" fmla="*/ 641979 h 641979"/>
              <a:gd name="connsiteX1" fmla="*/ 360040 w 609600"/>
              <a:gd name="connsiteY1" fmla="*/ 10152 h 641979"/>
              <a:gd name="connsiteX2" fmla="*/ 0 w 609600"/>
              <a:gd name="connsiteY2" fmla="*/ 427550 h 641979"/>
              <a:gd name="connsiteX3" fmla="*/ 609600 w 609600"/>
              <a:gd name="connsiteY3" fmla="*/ 641979 h 641979"/>
              <a:gd name="connsiteX0" fmla="*/ 609600 w 609600"/>
              <a:gd name="connsiteY0" fmla="*/ 641979 h 641979"/>
              <a:gd name="connsiteX1" fmla="*/ 360040 w 609600"/>
              <a:gd name="connsiteY1" fmla="*/ 10152 h 641979"/>
              <a:gd name="connsiteX2" fmla="*/ 0 w 609600"/>
              <a:gd name="connsiteY2" fmla="*/ 427550 h 641979"/>
              <a:gd name="connsiteX3" fmla="*/ 609600 w 609600"/>
              <a:gd name="connsiteY3" fmla="*/ 641979 h 641979"/>
              <a:gd name="connsiteX0" fmla="*/ 609600 w 609600"/>
              <a:gd name="connsiteY0" fmla="*/ 607570 h 607570"/>
              <a:gd name="connsiteX1" fmla="*/ 360040 w 609600"/>
              <a:gd name="connsiteY1" fmla="*/ 10152 h 607570"/>
              <a:gd name="connsiteX2" fmla="*/ 0 w 609600"/>
              <a:gd name="connsiteY2" fmla="*/ 427550 h 607570"/>
              <a:gd name="connsiteX3" fmla="*/ 609600 w 609600"/>
              <a:gd name="connsiteY3" fmla="*/ 607570 h 607570"/>
              <a:gd name="connsiteX0" fmla="*/ 609600 w 622401"/>
              <a:gd name="connsiteY0" fmla="*/ 607570 h 607570"/>
              <a:gd name="connsiteX1" fmla="*/ 360040 w 622401"/>
              <a:gd name="connsiteY1" fmla="*/ 10152 h 607570"/>
              <a:gd name="connsiteX2" fmla="*/ 0 w 622401"/>
              <a:gd name="connsiteY2" fmla="*/ 427550 h 607570"/>
              <a:gd name="connsiteX3" fmla="*/ 609600 w 622401"/>
              <a:gd name="connsiteY3" fmla="*/ 607570 h 607570"/>
              <a:gd name="connsiteX0" fmla="*/ 609600 w 609600"/>
              <a:gd name="connsiteY0" fmla="*/ 607570 h 607570"/>
              <a:gd name="connsiteX1" fmla="*/ 360040 w 609600"/>
              <a:gd name="connsiteY1" fmla="*/ 10152 h 607570"/>
              <a:gd name="connsiteX2" fmla="*/ 0 w 609600"/>
              <a:gd name="connsiteY2" fmla="*/ 427550 h 607570"/>
              <a:gd name="connsiteX3" fmla="*/ 609600 w 609600"/>
              <a:gd name="connsiteY3" fmla="*/ 607570 h 607570"/>
              <a:gd name="connsiteX0" fmla="*/ 609600 w 609600"/>
              <a:gd name="connsiteY0" fmla="*/ 607570 h 607570"/>
              <a:gd name="connsiteX1" fmla="*/ 360040 w 609600"/>
              <a:gd name="connsiteY1" fmla="*/ 10152 h 607570"/>
              <a:gd name="connsiteX2" fmla="*/ 0 w 609600"/>
              <a:gd name="connsiteY2" fmla="*/ 427550 h 607570"/>
              <a:gd name="connsiteX3" fmla="*/ 609600 w 609600"/>
              <a:gd name="connsiteY3" fmla="*/ 607570 h 607570"/>
              <a:gd name="connsiteX0" fmla="*/ 609600 w 609600"/>
              <a:gd name="connsiteY0" fmla="*/ 607570 h 607570"/>
              <a:gd name="connsiteX1" fmla="*/ 360040 w 609600"/>
              <a:gd name="connsiteY1" fmla="*/ 10152 h 607570"/>
              <a:gd name="connsiteX2" fmla="*/ 0 w 609600"/>
              <a:gd name="connsiteY2" fmla="*/ 427550 h 607570"/>
              <a:gd name="connsiteX3" fmla="*/ 609600 w 609600"/>
              <a:gd name="connsiteY3" fmla="*/ 607570 h 607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" h="607570">
                <a:moveTo>
                  <a:pt x="609600" y="607570"/>
                </a:moveTo>
                <a:cubicBezTo>
                  <a:pt x="608563" y="530660"/>
                  <a:pt x="502881" y="199383"/>
                  <a:pt x="360040" y="10152"/>
                </a:cubicBezTo>
                <a:cubicBezTo>
                  <a:pt x="214477" y="0"/>
                  <a:pt x="109336" y="261190"/>
                  <a:pt x="0" y="427550"/>
                </a:cubicBezTo>
                <a:cubicBezTo>
                  <a:pt x="252507" y="448889"/>
                  <a:pt x="436425" y="517001"/>
                  <a:pt x="609600" y="607570"/>
                </a:cubicBezTo>
                <a:close/>
              </a:path>
            </a:pathLst>
          </a:custGeom>
          <a:solidFill>
            <a:srgbClr val="8064A2">
              <a:lumMod val="5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685800" hangingPunct="1">
              <a:defRPr/>
            </a:pPr>
            <a:endParaRPr lang="zh-TW" altLang="en-US" sz="1350">
              <a:solidFill>
                <a:sysClr val="window" lastClr="FFFFFF"/>
              </a:solidFill>
              <a:latin typeface="Calibri"/>
              <a:ea typeface="新細明體"/>
            </a:endParaRPr>
          </a:p>
        </p:txBody>
      </p:sp>
      <p:sp>
        <p:nvSpPr>
          <p:cNvPr id="36" name="手繪多邊形 46"/>
          <p:cNvSpPr/>
          <p:nvPr/>
        </p:nvSpPr>
        <p:spPr>
          <a:xfrm>
            <a:off x="2859765" y="816542"/>
            <a:ext cx="1753051" cy="1654125"/>
          </a:xfrm>
          <a:custGeom>
            <a:avLst/>
            <a:gdLst>
              <a:gd name="connsiteX0" fmla="*/ 2349063 w 2349063"/>
              <a:gd name="connsiteY0" fmla="*/ 0 h 1907627"/>
              <a:gd name="connsiteX1" fmla="*/ 2159876 w 2349063"/>
              <a:gd name="connsiteY1" fmla="*/ 1907627 h 1907627"/>
              <a:gd name="connsiteX2" fmla="*/ 0 w 2349063"/>
              <a:gd name="connsiteY2" fmla="*/ 1891862 h 1907627"/>
              <a:gd name="connsiteX3" fmla="*/ 2349063 w 2349063"/>
              <a:gd name="connsiteY3" fmla="*/ 0 h 1907627"/>
              <a:gd name="connsiteX0" fmla="*/ 2349063 w 2709042"/>
              <a:gd name="connsiteY0" fmla="*/ 2627 h 1910254"/>
              <a:gd name="connsiteX1" fmla="*/ 2159876 w 2709042"/>
              <a:gd name="connsiteY1" fmla="*/ 1910254 h 1910254"/>
              <a:gd name="connsiteX2" fmla="*/ 0 w 2709042"/>
              <a:gd name="connsiteY2" fmla="*/ 1894489 h 1910254"/>
              <a:gd name="connsiteX3" fmla="*/ 2349063 w 2709042"/>
              <a:gd name="connsiteY3" fmla="*/ 2627 h 1910254"/>
              <a:gd name="connsiteX0" fmla="*/ 2380594 w 2740573"/>
              <a:gd name="connsiteY0" fmla="*/ 2627 h 2225564"/>
              <a:gd name="connsiteX1" fmla="*/ 2191407 w 2740573"/>
              <a:gd name="connsiteY1" fmla="*/ 1910254 h 2225564"/>
              <a:gd name="connsiteX2" fmla="*/ 31531 w 2740573"/>
              <a:gd name="connsiteY2" fmla="*/ 1894489 h 2225564"/>
              <a:gd name="connsiteX3" fmla="*/ 2380594 w 2740573"/>
              <a:gd name="connsiteY3" fmla="*/ 2627 h 2225564"/>
              <a:gd name="connsiteX0" fmla="*/ 2380594 w 2740573"/>
              <a:gd name="connsiteY0" fmla="*/ 2627 h 2225564"/>
              <a:gd name="connsiteX1" fmla="*/ 2191407 w 2740573"/>
              <a:gd name="connsiteY1" fmla="*/ 1910254 h 2225564"/>
              <a:gd name="connsiteX2" fmla="*/ 31531 w 2740573"/>
              <a:gd name="connsiteY2" fmla="*/ 1894489 h 2225564"/>
              <a:gd name="connsiteX3" fmla="*/ 2380594 w 2740573"/>
              <a:gd name="connsiteY3" fmla="*/ 2627 h 2225564"/>
              <a:gd name="connsiteX0" fmla="*/ 2380594 w 2740573"/>
              <a:gd name="connsiteY0" fmla="*/ 0 h 2222937"/>
              <a:gd name="connsiteX1" fmla="*/ 2191407 w 2740573"/>
              <a:gd name="connsiteY1" fmla="*/ 1907627 h 2222937"/>
              <a:gd name="connsiteX2" fmla="*/ 31531 w 2740573"/>
              <a:gd name="connsiteY2" fmla="*/ 1891862 h 2222937"/>
              <a:gd name="connsiteX3" fmla="*/ 2380594 w 2740573"/>
              <a:gd name="connsiteY3" fmla="*/ 0 h 2222937"/>
              <a:gd name="connsiteX0" fmla="*/ 2407391 w 2767370"/>
              <a:gd name="connsiteY0" fmla="*/ 81455 h 2304392"/>
              <a:gd name="connsiteX1" fmla="*/ 2218204 w 2767370"/>
              <a:gd name="connsiteY1" fmla="*/ 1989082 h 2304392"/>
              <a:gd name="connsiteX2" fmla="*/ 58328 w 2767370"/>
              <a:gd name="connsiteY2" fmla="*/ 1973317 h 2304392"/>
              <a:gd name="connsiteX3" fmla="*/ 1868238 w 2767370"/>
              <a:gd name="connsiteY3" fmla="*/ 1590069 h 2304392"/>
              <a:gd name="connsiteX4" fmla="*/ 2407391 w 2767370"/>
              <a:gd name="connsiteY4" fmla="*/ 81455 h 2304392"/>
              <a:gd name="connsiteX0" fmla="*/ 2407391 w 2767370"/>
              <a:gd name="connsiteY0" fmla="*/ 81455 h 2304392"/>
              <a:gd name="connsiteX1" fmla="*/ 2218204 w 2767370"/>
              <a:gd name="connsiteY1" fmla="*/ 1989082 h 2304392"/>
              <a:gd name="connsiteX2" fmla="*/ 58328 w 2767370"/>
              <a:gd name="connsiteY2" fmla="*/ 1973317 h 2304392"/>
              <a:gd name="connsiteX3" fmla="*/ 1868238 w 2767370"/>
              <a:gd name="connsiteY3" fmla="*/ 1662077 h 2304392"/>
              <a:gd name="connsiteX4" fmla="*/ 2407391 w 2767370"/>
              <a:gd name="connsiteY4" fmla="*/ 81455 h 2304392"/>
              <a:gd name="connsiteX0" fmla="*/ 2407391 w 2767370"/>
              <a:gd name="connsiteY0" fmla="*/ 81455 h 2304392"/>
              <a:gd name="connsiteX1" fmla="*/ 2218204 w 2767370"/>
              <a:gd name="connsiteY1" fmla="*/ 1989082 h 2304392"/>
              <a:gd name="connsiteX2" fmla="*/ 58328 w 2767370"/>
              <a:gd name="connsiteY2" fmla="*/ 1973317 h 2304392"/>
              <a:gd name="connsiteX3" fmla="*/ 1868238 w 2767370"/>
              <a:gd name="connsiteY3" fmla="*/ 1662077 h 2304392"/>
              <a:gd name="connsiteX4" fmla="*/ 2407391 w 2767370"/>
              <a:gd name="connsiteY4" fmla="*/ 81455 h 2304392"/>
              <a:gd name="connsiteX0" fmla="*/ 2407391 w 2767370"/>
              <a:gd name="connsiteY0" fmla="*/ 0 h 2222937"/>
              <a:gd name="connsiteX1" fmla="*/ 2218204 w 2767370"/>
              <a:gd name="connsiteY1" fmla="*/ 1907627 h 2222937"/>
              <a:gd name="connsiteX2" fmla="*/ 58328 w 2767370"/>
              <a:gd name="connsiteY2" fmla="*/ 1891862 h 2222937"/>
              <a:gd name="connsiteX3" fmla="*/ 1868238 w 2767370"/>
              <a:gd name="connsiteY3" fmla="*/ 1580622 h 2222937"/>
              <a:gd name="connsiteX4" fmla="*/ 2407391 w 2767370"/>
              <a:gd name="connsiteY4" fmla="*/ 0 h 2222937"/>
              <a:gd name="connsiteX0" fmla="*/ 2349063 w 2709042"/>
              <a:gd name="connsiteY0" fmla="*/ 0 h 2222937"/>
              <a:gd name="connsiteX1" fmla="*/ 2159876 w 2709042"/>
              <a:gd name="connsiteY1" fmla="*/ 1907627 h 2222937"/>
              <a:gd name="connsiteX2" fmla="*/ 0 w 2709042"/>
              <a:gd name="connsiteY2" fmla="*/ 1891862 h 2222937"/>
              <a:gd name="connsiteX3" fmla="*/ 1809910 w 2709042"/>
              <a:gd name="connsiteY3" fmla="*/ 1580622 h 2222937"/>
              <a:gd name="connsiteX4" fmla="*/ 2349063 w 2709042"/>
              <a:gd name="connsiteY4" fmla="*/ 0 h 2222937"/>
              <a:gd name="connsiteX0" fmla="*/ 2349063 w 2709042"/>
              <a:gd name="connsiteY0" fmla="*/ 0 h 2222937"/>
              <a:gd name="connsiteX1" fmla="*/ 2159876 w 2709042"/>
              <a:gd name="connsiteY1" fmla="*/ 1907627 h 2222937"/>
              <a:gd name="connsiteX2" fmla="*/ 0 w 2709042"/>
              <a:gd name="connsiteY2" fmla="*/ 1891862 h 2222937"/>
              <a:gd name="connsiteX3" fmla="*/ 1809910 w 2709042"/>
              <a:gd name="connsiteY3" fmla="*/ 1580622 h 2222937"/>
              <a:gd name="connsiteX4" fmla="*/ 2349063 w 2709042"/>
              <a:gd name="connsiteY4" fmla="*/ 0 h 2222937"/>
              <a:gd name="connsiteX0" fmla="*/ 2349063 w 2709042"/>
              <a:gd name="connsiteY0" fmla="*/ 0 h 2222937"/>
              <a:gd name="connsiteX1" fmla="*/ 2159876 w 2709042"/>
              <a:gd name="connsiteY1" fmla="*/ 1907627 h 2222937"/>
              <a:gd name="connsiteX2" fmla="*/ 0 w 2709042"/>
              <a:gd name="connsiteY2" fmla="*/ 1891862 h 2222937"/>
              <a:gd name="connsiteX3" fmla="*/ 1809910 w 2709042"/>
              <a:gd name="connsiteY3" fmla="*/ 1580622 h 2222937"/>
              <a:gd name="connsiteX4" fmla="*/ 2349063 w 2709042"/>
              <a:gd name="connsiteY4" fmla="*/ 0 h 2222937"/>
              <a:gd name="connsiteX0" fmla="*/ 2349063 w 2709042"/>
              <a:gd name="connsiteY0" fmla="*/ 0 h 2222937"/>
              <a:gd name="connsiteX1" fmla="*/ 2159876 w 2709042"/>
              <a:gd name="connsiteY1" fmla="*/ 1907627 h 2222937"/>
              <a:gd name="connsiteX2" fmla="*/ 0 w 2709042"/>
              <a:gd name="connsiteY2" fmla="*/ 1891862 h 2222937"/>
              <a:gd name="connsiteX3" fmla="*/ 1809910 w 2709042"/>
              <a:gd name="connsiteY3" fmla="*/ 1580622 h 2222937"/>
              <a:gd name="connsiteX4" fmla="*/ 2349063 w 2709042"/>
              <a:gd name="connsiteY4" fmla="*/ 0 h 2222937"/>
              <a:gd name="connsiteX0" fmla="*/ 2349063 w 2709042"/>
              <a:gd name="connsiteY0" fmla="*/ 0 h 2222937"/>
              <a:gd name="connsiteX1" fmla="*/ 2159876 w 2709042"/>
              <a:gd name="connsiteY1" fmla="*/ 1907627 h 2222937"/>
              <a:gd name="connsiteX2" fmla="*/ 0 w 2709042"/>
              <a:gd name="connsiteY2" fmla="*/ 1891862 h 2222937"/>
              <a:gd name="connsiteX3" fmla="*/ 1809910 w 2709042"/>
              <a:gd name="connsiteY3" fmla="*/ 1580622 h 2222937"/>
              <a:gd name="connsiteX4" fmla="*/ 2349063 w 2709042"/>
              <a:gd name="connsiteY4" fmla="*/ 0 h 2222937"/>
              <a:gd name="connsiteX0" fmla="*/ 2349063 w 2709042"/>
              <a:gd name="connsiteY0" fmla="*/ 0 h 2222937"/>
              <a:gd name="connsiteX1" fmla="*/ 2159876 w 2709042"/>
              <a:gd name="connsiteY1" fmla="*/ 1907627 h 2222937"/>
              <a:gd name="connsiteX2" fmla="*/ 0 w 2709042"/>
              <a:gd name="connsiteY2" fmla="*/ 1891862 h 2222937"/>
              <a:gd name="connsiteX3" fmla="*/ 1809910 w 2709042"/>
              <a:gd name="connsiteY3" fmla="*/ 1580622 h 2222937"/>
              <a:gd name="connsiteX4" fmla="*/ 2349063 w 2709042"/>
              <a:gd name="connsiteY4" fmla="*/ 0 h 2222937"/>
              <a:gd name="connsiteX0" fmla="*/ 2349063 w 2709042"/>
              <a:gd name="connsiteY0" fmla="*/ 0 h 2220035"/>
              <a:gd name="connsiteX1" fmla="*/ 2159876 w 2709042"/>
              <a:gd name="connsiteY1" fmla="*/ 1907627 h 2220035"/>
              <a:gd name="connsiteX2" fmla="*/ 0 w 2709042"/>
              <a:gd name="connsiteY2" fmla="*/ 1874446 h 2220035"/>
              <a:gd name="connsiteX3" fmla="*/ 1809910 w 2709042"/>
              <a:gd name="connsiteY3" fmla="*/ 1580622 h 2220035"/>
              <a:gd name="connsiteX4" fmla="*/ 2349063 w 2709042"/>
              <a:gd name="connsiteY4" fmla="*/ 0 h 2220035"/>
              <a:gd name="connsiteX0" fmla="*/ 2301765 w 2661744"/>
              <a:gd name="connsiteY0" fmla="*/ 0 h 2220035"/>
              <a:gd name="connsiteX1" fmla="*/ 2159876 w 2661744"/>
              <a:gd name="connsiteY1" fmla="*/ 1907627 h 2220035"/>
              <a:gd name="connsiteX2" fmla="*/ 0 w 2661744"/>
              <a:gd name="connsiteY2" fmla="*/ 1874446 h 2220035"/>
              <a:gd name="connsiteX3" fmla="*/ 1809910 w 2661744"/>
              <a:gd name="connsiteY3" fmla="*/ 1580622 h 2220035"/>
              <a:gd name="connsiteX4" fmla="*/ 2301765 w 2661744"/>
              <a:gd name="connsiteY4" fmla="*/ 0 h 2220035"/>
              <a:gd name="connsiteX0" fmla="*/ 2301765 w 2661744"/>
              <a:gd name="connsiteY0" fmla="*/ 0 h 2220035"/>
              <a:gd name="connsiteX1" fmla="*/ 2159876 w 2661744"/>
              <a:gd name="connsiteY1" fmla="*/ 1907627 h 2220035"/>
              <a:gd name="connsiteX2" fmla="*/ 0 w 2661744"/>
              <a:gd name="connsiteY2" fmla="*/ 1874446 h 2220035"/>
              <a:gd name="connsiteX3" fmla="*/ 1778378 w 2661744"/>
              <a:gd name="connsiteY3" fmla="*/ 1564856 h 2220035"/>
              <a:gd name="connsiteX4" fmla="*/ 2301765 w 2661744"/>
              <a:gd name="connsiteY4" fmla="*/ 0 h 2220035"/>
              <a:gd name="connsiteX0" fmla="*/ 2301765 w 2661744"/>
              <a:gd name="connsiteY0" fmla="*/ 0 h 2220035"/>
              <a:gd name="connsiteX1" fmla="*/ 2159876 w 2661744"/>
              <a:gd name="connsiteY1" fmla="*/ 1907627 h 2220035"/>
              <a:gd name="connsiteX2" fmla="*/ 0 w 2661744"/>
              <a:gd name="connsiteY2" fmla="*/ 1874446 h 2220035"/>
              <a:gd name="connsiteX3" fmla="*/ 1778378 w 2661744"/>
              <a:gd name="connsiteY3" fmla="*/ 1564856 h 2220035"/>
              <a:gd name="connsiteX4" fmla="*/ 2301765 w 2661744"/>
              <a:gd name="connsiteY4" fmla="*/ 0 h 2220035"/>
              <a:gd name="connsiteX0" fmla="*/ 2301765 w 2661744"/>
              <a:gd name="connsiteY0" fmla="*/ 0 h 2220035"/>
              <a:gd name="connsiteX1" fmla="*/ 2159876 w 2661744"/>
              <a:gd name="connsiteY1" fmla="*/ 1907627 h 2220035"/>
              <a:gd name="connsiteX2" fmla="*/ 0 w 2661744"/>
              <a:gd name="connsiteY2" fmla="*/ 1874446 h 2220035"/>
              <a:gd name="connsiteX3" fmla="*/ 1778378 w 2661744"/>
              <a:gd name="connsiteY3" fmla="*/ 1564856 h 2220035"/>
              <a:gd name="connsiteX4" fmla="*/ 2301765 w 2661744"/>
              <a:gd name="connsiteY4" fmla="*/ 0 h 2220035"/>
              <a:gd name="connsiteX0" fmla="*/ 2301765 w 2661744"/>
              <a:gd name="connsiteY0" fmla="*/ 0 h 2220035"/>
              <a:gd name="connsiteX1" fmla="*/ 2159876 w 2661744"/>
              <a:gd name="connsiteY1" fmla="*/ 1907627 h 2220035"/>
              <a:gd name="connsiteX2" fmla="*/ 0 w 2661744"/>
              <a:gd name="connsiteY2" fmla="*/ 1874446 h 2220035"/>
              <a:gd name="connsiteX3" fmla="*/ 1778378 w 2661744"/>
              <a:gd name="connsiteY3" fmla="*/ 1564856 h 2220035"/>
              <a:gd name="connsiteX4" fmla="*/ 2301765 w 2661744"/>
              <a:gd name="connsiteY4" fmla="*/ 0 h 2220035"/>
              <a:gd name="connsiteX0" fmla="*/ 2301765 w 2661744"/>
              <a:gd name="connsiteY0" fmla="*/ 0 h 2220035"/>
              <a:gd name="connsiteX1" fmla="*/ 2159876 w 2661744"/>
              <a:gd name="connsiteY1" fmla="*/ 1907627 h 2220035"/>
              <a:gd name="connsiteX2" fmla="*/ 0 w 2661744"/>
              <a:gd name="connsiteY2" fmla="*/ 1874446 h 2220035"/>
              <a:gd name="connsiteX3" fmla="*/ 1778378 w 2661744"/>
              <a:gd name="connsiteY3" fmla="*/ 1564856 h 2220035"/>
              <a:gd name="connsiteX4" fmla="*/ 2301765 w 2661744"/>
              <a:gd name="connsiteY4" fmla="*/ 0 h 2220035"/>
              <a:gd name="connsiteX0" fmla="*/ 2301765 w 2661744"/>
              <a:gd name="connsiteY0" fmla="*/ 0 h 2220035"/>
              <a:gd name="connsiteX1" fmla="*/ 2159876 w 2661744"/>
              <a:gd name="connsiteY1" fmla="*/ 1907627 h 2220035"/>
              <a:gd name="connsiteX2" fmla="*/ 0 w 2661744"/>
              <a:gd name="connsiteY2" fmla="*/ 1874446 h 2220035"/>
              <a:gd name="connsiteX3" fmla="*/ 1778378 w 2661744"/>
              <a:gd name="connsiteY3" fmla="*/ 1564856 h 2220035"/>
              <a:gd name="connsiteX4" fmla="*/ 2301765 w 2661744"/>
              <a:gd name="connsiteY4" fmla="*/ 0 h 2220035"/>
              <a:gd name="connsiteX0" fmla="*/ 2301765 w 2661744"/>
              <a:gd name="connsiteY0" fmla="*/ 0 h 2220035"/>
              <a:gd name="connsiteX1" fmla="*/ 2159876 w 2661744"/>
              <a:gd name="connsiteY1" fmla="*/ 1907627 h 2220035"/>
              <a:gd name="connsiteX2" fmla="*/ 0 w 2661744"/>
              <a:gd name="connsiteY2" fmla="*/ 1874446 h 2220035"/>
              <a:gd name="connsiteX3" fmla="*/ 1778378 w 2661744"/>
              <a:gd name="connsiteY3" fmla="*/ 1564856 h 2220035"/>
              <a:gd name="connsiteX4" fmla="*/ 2301765 w 2661744"/>
              <a:gd name="connsiteY4" fmla="*/ 0 h 2220035"/>
              <a:gd name="connsiteX0" fmla="*/ 2301765 w 2661744"/>
              <a:gd name="connsiteY0" fmla="*/ 0 h 2220035"/>
              <a:gd name="connsiteX1" fmla="*/ 2159876 w 2661744"/>
              <a:gd name="connsiteY1" fmla="*/ 1907627 h 2220035"/>
              <a:gd name="connsiteX2" fmla="*/ 0 w 2661744"/>
              <a:gd name="connsiteY2" fmla="*/ 1874446 h 2220035"/>
              <a:gd name="connsiteX3" fmla="*/ 1778378 w 2661744"/>
              <a:gd name="connsiteY3" fmla="*/ 1564856 h 2220035"/>
              <a:gd name="connsiteX4" fmla="*/ 2301765 w 2661744"/>
              <a:gd name="connsiteY4" fmla="*/ 0 h 2220035"/>
              <a:gd name="connsiteX0" fmla="*/ 2301765 w 2661744"/>
              <a:gd name="connsiteY0" fmla="*/ 0 h 2220035"/>
              <a:gd name="connsiteX1" fmla="*/ 2159876 w 2661744"/>
              <a:gd name="connsiteY1" fmla="*/ 1907627 h 2220035"/>
              <a:gd name="connsiteX2" fmla="*/ 0 w 2661744"/>
              <a:gd name="connsiteY2" fmla="*/ 1874446 h 2220035"/>
              <a:gd name="connsiteX3" fmla="*/ 1778378 w 2661744"/>
              <a:gd name="connsiteY3" fmla="*/ 1564856 h 2220035"/>
              <a:gd name="connsiteX4" fmla="*/ 2301765 w 2661744"/>
              <a:gd name="connsiteY4" fmla="*/ 0 h 2220035"/>
              <a:gd name="connsiteX0" fmla="*/ 2301765 w 2661744"/>
              <a:gd name="connsiteY0" fmla="*/ 0 h 2270234"/>
              <a:gd name="connsiteX1" fmla="*/ 2159876 w 2661744"/>
              <a:gd name="connsiteY1" fmla="*/ 1907627 h 2270234"/>
              <a:gd name="connsiteX2" fmla="*/ 0 w 2661744"/>
              <a:gd name="connsiteY2" fmla="*/ 1874446 h 2270234"/>
              <a:gd name="connsiteX3" fmla="*/ 1778378 w 2661744"/>
              <a:gd name="connsiteY3" fmla="*/ 1564856 h 2270234"/>
              <a:gd name="connsiteX4" fmla="*/ 2301765 w 2661744"/>
              <a:gd name="connsiteY4" fmla="*/ 0 h 2270234"/>
              <a:gd name="connsiteX0" fmla="*/ 2301765 w 2661744"/>
              <a:gd name="connsiteY0" fmla="*/ 0 h 2270234"/>
              <a:gd name="connsiteX1" fmla="*/ 2159876 w 2661744"/>
              <a:gd name="connsiteY1" fmla="*/ 1907627 h 2270234"/>
              <a:gd name="connsiteX2" fmla="*/ 0 w 2661744"/>
              <a:gd name="connsiteY2" fmla="*/ 1874446 h 2270234"/>
              <a:gd name="connsiteX3" fmla="*/ 1778378 w 2661744"/>
              <a:gd name="connsiteY3" fmla="*/ 1564856 h 2270234"/>
              <a:gd name="connsiteX4" fmla="*/ 2301765 w 2661744"/>
              <a:gd name="connsiteY4" fmla="*/ 0 h 2270234"/>
              <a:gd name="connsiteX0" fmla="*/ 2301765 w 2661744"/>
              <a:gd name="connsiteY0" fmla="*/ 0 h 2387796"/>
              <a:gd name="connsiteX1" fmla="*/ 2159876 w 2661744"/>
              <a:gd name="connsiteY1" fmla="*/ 1907627 h 2387796"/>
              <a:gd name="connsiteX2" fmla="*/ 0 w 2661744"/>
              <a:gd name="connsiteY2" fmla="*/ 1874446 h 2387796"/>
              <a:gd name="connsiteX3" fmla="*/ 1778378 w 2661744"/>
              <a:gd name="connsiteY3" fmla="*/ 1564856 h 2387796"/>
              <a:gd name="connsiteX4" fmla="*/ 2301765 w 2661744"/>
              <a:gd name="connsiteY4" fmla="*/ 0 h 2387796"/>
              <a:gd name="connsiteX0" fmla="*/ 2301765 w 2661744"/>
              <a:gd name="connsiteY0" fmla="*/ 0 h 2387796"/>
              <a:gd name="connsiteX1" fmla="*/ 2159876 w 2661744"/>
              <a:gd name="connsiteY1" fmla="*/ 1907627 h 2387796"/>
              <a:gd name="connsiteX2" fmla="*/ 0 w 2661744"/>
              <a:gd name="connsiteY2" fmla="*/ 1874446 h 2387796"/>
              <a:gd name="connsiteX3" fmla="*/ 789536 w 2661744"/>
              <a:gd name="connsiteY3" fmla="*/ 593126 h 2387796"/>
              <a:gd name="connsiteX4" fmla="*/ 2301765 w 2661744"/>
              <a:gd name="connsiteY4" fmla="*/ 0 h 2387796"/>
              <a:gd name="connsiteX0" fmla="*/ 2301765 w 2661744"/>
              <a:gd name="connsiteY0" fmla="*/ 0 h 2387796"/>
              <a:gd name="connsiteX1" fmla="*/ 2159876 w 2661744"/>
              <a:gd name="connsiteY1" fmla="*/ 1907627 h 2387796"/>
              <a:gd name="connsiteX2" fmla="*/ 0 w 2661744"/>
              <a:gd name="connsiteY2" fmla="*/ 1874446 h 2387796"/>
              <a:gd name="connsiteX3" fmla="*/ 789536 w 2661744"/>
              <a:gd name="connsiteY3" fmla="*/ 593126 h 2387796"/>
              <a:gd name="connsiteX4" fmla="*/ 2301765 w 2661744"/>
              <a:gd name="connsiteY4" fmla="*/ 0 h 2387796"/>
              <a:gd name="connsiteX0" fmla="*/ 2301765 w 2661744"/>
              <a:gd name="connsiteY0" fmla="*/ 5530 h 2393326"/>
              <a:gd name="connsiteX1" fmla="*/ 2159876 w 2661744"/>
              <a:gd name="connsiteY1" fmla="*/ 1913157 h 2393326"/>
              <a:gd name="connsiteX2" fmla="*/ 0 w 2661744"/>
              <a:gd name="connsiteY2" fmla="*/ 1879976 h 2393326"/>
              <a:gd name="connsiteX3" fmla="*/ 2301765 w 2661744"/>
              <a:gd name="connsiteY3" fmla="*/ 5530 h 2393326"/>
              <a:gd name="connsiteX0" fmla="*/ 2301765 w 2661744"/>
              <a:gd name="connsiteY0" fmla="*/ 27978 h 2415774"/>
              <a:gd name="connsiteX1" fmla="*/ 2159876 w 2661744"/>
              <a:gd name="connsiteY1" fmla="*/ 1935605 h 2415774"/>
              <a:gd name="connsiteX2" fmla="*/ 0 w 2661744"/>
              <a:gd name="connsiteY2" fmla="*/ 1902424 h 2415774"/>
              <a:gd name="connsiteX3" fmla="*/ 2301765 w 2661744"/>
              <a:gd name="connsiteY3" fmla="*/ 27978 h 2415774"/>
              <a:gd name="connsiteX0" fmla="*/ 2301765 w 2661744"/>
              <a:gd name="connsiteY0" fmla="*/ 27978 h 2415774"/>
              <a:gd name="connsiteX1" fmla="*/ 2159876 w 2661744"/>
              <a:gd name="connsiteY1" fmla="*/ 1935605 h 2415774"/>
              <a:gd name="connsiteX2" fmla="*/ 0 w 2661744"/>
              <a:gd name="connsiteY2" fmla="*/ 1902424 h 2415774"/>
              <a:gd name="connsiteX3" fmla="*/ 2301765 w 2661744"/>
              <a:gd name="connsiteY3" fmla="*/ 27978 h 2415774"/>
              <a:gd name="connsiteX0" fmla="*/ 2301765 w 2661744"/>
              <a:gd name="connsiteY0" fmla="*/ 12212 h 2400008"/>
              <a:gd name="connsiteX1" fmla="*/ 2159876 w 2661744"/>
              <a:gd name="connsiteY1" fmla="*/ 1919839 h 2400008"/>
              <a:gd name="connsiteX2" fmla="*/ 0 w 2661744"/>
              <a:gd name="connsiteY2" fmla="*/ 1886658 h 2400008"/>
              <a:gd name="connsiteX3" fmla="*/ 2301765 w 2661744"/>
              <a:gd name="connsiteY3" fmla="*/ 12212 h 2400008"/>
              <a:gd name="connsiteX0" fmla="*/ 2301765 w 2661744"/>
              <a:gd name="connsiteY0" fmla="*/ 12212 h 2400008"/>
              <a:gd name="connsiteX1" fmla="*/ 1293592 w 2661744"/>
              <a:gd name="connsiteY1" fmla="*/ 1292590 h 2400008"/>
              <a:gd name="connsiteX2" fmla="*/ 0 w 2661744"/>
              <a:gd name="connsiteY2" fmla="*/ 1886658 h 2400008"/>
              <a:gd name="connsiteX3" fmla="*/ 2301765 w 2661744"/>
              <a:gd name="connsiteY3" fmla="*/ 12212 h 2400008"/>
              <a:gd name="connsiteX0" fmla="*/ 2301765 w 2661744"/>
              <a:gd name="connsiteY0" fmla="*/ 12212 h 2400008"/>
              <a:gd name="connsiteX1" fmla="*/ 1293592 w 2661744"/>
              <a:gd name="connsiteY1" fmla="*/ 1292590 h 2400008"/>
              <a:gd name="connsiteX2" fmla="*/ 0 w 2661744"/>
              <a:gd name="connsiteY2" fmla="*/ 1886658 h 2400008"/>
              <a:gd name="connsiteX3" fmla="*/ 2301765 w 2661744"/>
              <a:gd name="connsiteY3" fmla="*/ 12212 h 2400008"/>
              <a:gd name="connsiteX0" fmla="*/ 2301765 w 2661744"/>
              <a:gd name="connsiteY0" fmla="*/ 12212 h 2400008"/>
              <a:gd name="connsiteX1" fmla="*/ 1293592 w 2661744"/>
              <a:gd name="connsiteY1" fmla="*/ 1292590 h 2400008"/>
              <a:gd name="connsiteX2" fmla="*/ 0 w 2661744"/>
              <a:gd name="connsiteY2" fmla="*/ 1886658 h 2400008"/>
              <a:gd name="connsiteX3" fmla="*/ 2301765 w 2661744"/>
              <a:gd name="connsiteY3" fmla="*/ 12212 h 2400008"/>
              <a:gd name="connsiteX0" fmla="*/ 2301765 w 2661744"/>
              <a:gd name="connsiteY0" fmla="*/ 12212 h 2400008"/>
              <a:gd name="connsiteX1" fmla="*/ 1293592 w 2661744"/>
              <a:gd name="connsiteY1" fmla="*/ 1292590 h 2400008"/>
              <a:gd name="connsiteX2" fmla="*/ 0 w 2661744"/>
              <a:gd name="connsiteY2" fmla="*/ 1886658 h 2400008"/>
              <a:gd name="connsiteX3" fmla="*/ 2301765 w 2661744"/>
              <a:gd name="connsiteY3" fmla="*/ 12212 h 2400008"/>
              <a:gd name="connsiteX0" fmla="*/ 2301765 w 2661744"/>
              <a:gd name="connsiteY0" fmla="*/ 12212 h 2400008"/>
              <a:gd name="connsiteX1" fmla="*/ 1293592 w 2661744"/>
              <a:gd name="connsiteY1" fmla="*/ 1292590 h 2400008"/>
              <a:gd name="connsiteX2" fmla="*/ 0 w 2661744"/>
              <a:gd name="connsiteY2" fmla="*/ 1886658 h 2400008"/>
              <a:gd name="connsiteX3" fmla="*/ 2301765 w 2661744"/>
              <a:gd name="connsiteY3" fmla="*/ 12212 h 2400008"/>
              <a:gd name="connsiteX0" fmla="*/ 2301765 w 2661744"/>
              <a:gd name="connsiteY0" fmla="*/ 12212 h 2400008"/>
              <a:gd name="connsiteX1" fmla="*/ 1293592 w 2661744"/>
              <a:gd name="connsiteY1" fmla="*/ 1292590 h 2400008"/>
              <a:gd name="connsiteX2" fmla="*/ 0 w 2661744"/>
              <a:gd name="connsiteY2" fmla="*/ 1886658 h 2400008"/>
              <a:gd name="connsiteX3" fmla="*/ 2301765 w 2661744"/>
              <a:gd name="connsiteY3" fmla="*/ 12212 h 2400008"/>
              <a:gd name="connsiteX0" fmla="*/ 2301765 w 2661744"/>
              <a:gd name="connsiteY0" fmla="*/ 12212 h 2400008"/>
              <a:gd name="connsiteX1" fmla="*/ 1293592 w 2661744"/>
              <a:gd name="connsiteY1" fmla="*/ 1292590 h 2400008"/>
              <a:gd name="connsiteX2" fmla="*/ 0 w 2661744"/>
              <a:gd name="connsiteY2" fmla="*/ 1886658 h 2400008"/>
              <a:gd name="connsiteX3" fmla="*/ 2301765 w 2661744"/>
              <a:gd name="connsiteY3" fmla="*/ 12212 h 2400008"/>
              <a:gd name="connsiteX0" fmla="*/ 2301765 w 2661744"/>
              <a:gd name="connsiteY0" fmla="*/ 12212 h 2427889"/>
              <a:gd name="connsiteX1" fmla="*/ 1293592 w 2661744"/>
              <a:gd name="connsiteY1" fmla="*/ 1292590 h 2427889"/>
              <a:gd name="connsiteX2" fmla="*/ 0 w 2661744"/>
              <a:gd name="connsiteY2" fmla="*/ 1886658 h 2427889"/>
              <a:gd name="connsiteX3" fmla="*/ 2301765 w 2661744"/>
              <a:gd name="connsiteY3" fmla="*/ 12212 h 2427889"/>
              <a:gd name="connsiteX0" fmla="*/ 2301765 w 2661744"/>
              <a:gd name="connsiteY0" fmla="*/ 12212 h 2427889"/>
              <a:gd name="connsiteX1" fmla="*/ 933552 w 2661744"/>
              <a:gd name="connsiteY1" fmla="*/ 860542 h 2427889"/>
              <a:gd name="connsiteX2" fmla="*/ 0 w 2661744"/>
              <a:gd name="connsiteY2" fmla="*/ 1886658 h 2427889"/>
              <a:gd name="connsiteX3" fmla="*/ 2301765 w 2661744"/>
              <a:gd name="connsiteY3" fmla="*/ 12212 h 2427889"/>
              <a:gd name="connsiteX0" fmla="*/ 2301765 w 2490890"/>
              <a:gd name="connsiteY0" fmla="*/ 12212 h 2427889"/>
              <a:gd name="connsiteX1" fmla="*/ 933552 w 2490890"/>
              <a:gd name="connsiteY1" fmla="*/ 860542 h 2427889"/>
              <a:gd name="connsiteX2" fmla="*/ 0 w 2490890"/>
              <a:gd name="connsiteY2" fmla="*/ 1886658 h 2427889"/>
              <a:gd name="connsiteX3" fmla="*/ 2301765 w 2490890"/>
              <a:gd name="connsiteY3" fmla="*/ 12212 h 2427889"/>
              <a:gd name="connsiteX0" fmla="*/ 2301765 w 2659106"/>
              <a:gd name="connsiteY0" fmla="*/ 251381 h 2667058"/>
              <a:gd name="connsiteX1" fmla="*/ 2094131 w 2659106"/>
              <a:gd name="connsiteY1" fmla="*/ 666287 h 2667058"/>
              <a:gd name="connsiteX2" fmla="*/ 933552 w 2659106"/>
              <a:gd name="connsiteY2" fmla="*/ 1099711 h 2667058"/>
              <a:gd name="connsiteX3" fmla="*/ 0 w 2659106"/>
              <a:gd name="connsiteY3" fmla="*/ 2125827 h 2667058"/>
              <a:gd name="connsiteX4" fmla="*/ 2301765 w 2659106"/>
              <a:gd name="connsiteY4" fmla="*/ 251381 h 2667058"/>
              <a:gd name="connsiteX0" fmla="*/ 2301765 w 2553952"/>
              <a:gd name="connsiteY0" fmla="*/ 12212 h 2427889"/>
              <a:gd name="connsiteX1" fmla="*/ 2094131 w 2553952"/>
              <a:gd name="connsiteY1" fmla="*/ 427118 h 2427889"/>
              <a:gd name="connsiteX2" fmla="*/ 933552 w 2553952"/>
              <a:gd name="connsiteY2" fmla="*/ 860542 h 2427889"/>
              <a:gd name="connsiteX3" fmla="*/ 0 w 2553952"/>
              <a:gd name="connsiteY3" fmla="*/ 1886658 h 2427889"/>
              <a:gd name="connsiteX4" fmla="*/ 2301765 w 2553952"/>
              <a:gd name="connsiteY4" fmla="*/ 12212 h 2427889"/>
              <a:gd name="connsiteX0" fmla="*/ 2301765 w 2553952"/>
              <a:gd name="connsiteY0" fmla="*/ 12212 h 2427889"/>
              <a:gd name="connsiteX1" fmla="*/ 2094131 w 2553952"/>
              <a:gd name="connsiteY1" fmla="*/ 427118 h 2427889"/>
              <a:gd name="connsiteX2" fmla="*/ 933552 w 2553952"/>
              <a:gd name="connsiteY2" fmla="*/ 860542 h 2427889"/>
              <a:gd name="connsiteX3" fmla="*/ 0 w 2553952"/>
              <a:gd name="connsiteY3" fmla="*/ 1886658 h 2427889"/>
              <a:gd name="connsiteX4" fmla="*/ 2301765 w 2553952"/>
              <a:gd name="connsiteY4" fmla="*/ 12212 h 2427889"/>
              <a:gd name="connsiteX0" fmla="*/ 2301765 w 2553952"/>
              <a:gd name="connsiteY0" fmla="*/ 12212 h 2427889"/>
              <a:gd name="connsiteX1" fmla="*/ 2094131 w 2553952"/>
              <a:gd name="connsiteY1" fmla="*/ 427118 h 2427889"/>
              <a:gd name="connsiteX2" fmla="*/ 933552 w 2553952"/>
              <a:gd name="connsiteY2" fmla="*/ 860542 h 2427889"/>
              <a:gd name="connsiteX3" fmla="*/ 0 w 2553952"/>
              <a:gd name="connsiteY3" fmla="*/ 1886658 h 2427889"/>
              <a:gd name="connsiteX4" fmla="*/ 2301765 w 2553952"/>
              <a:gd name="connsiteY4" fmla="*/ 12212 h 2427889"/>
              <a:gd name="connsiteX0" fmla="*/ 2301765 w 2553952"/>
              <a:gd name="connsiteY0" fmla="*/ 12212 h 2427889"/>
              <a:gd name="connsiteX1" fmla="*/ 2094131 w 2553952"/>
              <a:gd name="connsiteY1" fmla="*/ 427118 h 2427889"/>
              <a:gd name="connsiteX2" fmla="*/ 933552 w 2553952"/>
              <a:gd name="connsiteY2" fmla="*/ 860542 h 2427889"/>
              <a:gd name="connsiteX3" fmla="*/ 0 w 2553952"/>
              <a:gd name="connsiteY3" fmla="*/ 1886658 h 2427889"/>
              <a:gd name="connsiteX4" fmla="*/ 2301765 w 2553952"/>
              <a:gd name="connsiteY4" fmla="*/ 12212 h 2427889"/>
              <a:gd name="connsiteX0" fmla="*/ 2301765 w 2553952"/>
              <a:gd name="connsiteY0" fmla="*/ 12212 h 2427889"/>
              <a:gd name="connsiteX1" fmla="*/ 2301704 w 2553952"/>
              <a:gd name="connsiteY1" fmla="*/ 427118 h 2427889"/>
              <a:gd name="connsiteX2" fmla="*/ 933552 w 2553952"/>
              <a:gd name="connsiteY2" fmla="*/ 860542 h 2427889"/>
              <a:gd name="connsiteX3" fmla="*/ 0 w 2553952"/>
              <a:gd name="connsiteY3" fmla="*/ 1886658 h 2427889"/>
              <a:gd name="connsiteX4" fmla="*/ 2301765 w 2553952"/>
              <a:gd name="connsiteY4" fmla="*/ 12212 h 2427889"/>
              <a:gd name="connsiteX0" fmla="*/ 2301765 w 2553952"/>
              <a:gd name="connsiteY0" fmla="*/ 12212 h 2427889"/>
              <a:gd name="connsiteX1" fmla="*/ 2301704 w 2553952"/>
              <a:gd name="connsiteY1" fmla="*/ 427118 h 2427889"/>
              <a:gd name="connsiteX2" fmla="*/ 933552 w 2553952"/>
              <a:gd name="connsiteY2" fmla="*/ 860542 h 2427889"/>
              <a:gd name="connsiteX3" fmla="*/ 0 w 2553952"/>
              <a:gd name="connsiteY3" fmla="*/ 1886658 h 2427889"/>
              <a:gd name="connsiteX4" fmla="*/ 2301765 w 2553952"/>
              <a:gd name="connsiteY4" fmla="*/ 12212 h 2427889"/>
              <a:gd name="connsiteX0" fmla="*/ 2301765 w 2553952"/>
              <a:gd name="connsiteY0" fmla="*/ 12212 h 2427889"/>
              <a:gd name="connsiteX1" fmla="*/ 2301704 w 2553952"/>
              <a:gd name="connsiteY1" fmla="*/ 427118 h 2427889"/>
              <a:gd name="connsiteX2" fmla="*/ 933552 w 2553952"/>
              <a:gd name="connsiteY2" fmla="*/ 860542 h 2427889"/>
              <a:gd name="connsiteX3" fmla="*/ 0 w 2553952"/>
              <a:gd name="connsiteY3" fmla="*/ 1886658 h 2427889"/>
              <a:gd name="connsiteX4" fmla="*/ 2301765 w 2553952"/>
              <a:gd name="connsiteY4" fmla="*/ 12212 h 2427889"/>
              <a:gd name="connsiteX0" fmla="*/ 2301765 w 2459359"/>
              <a:gd name="connsiteY0" fmla="*/ 12212 h 2427889"/>
              <a:gd name="connsiteX1" fmla="*/ 2301704 w 2459359"/>
              <a:gd name="connsiteY1" fmla="*/ 427118 h 2427889"/>
              <a:gd name="connsiteX2" fmla="*/ 933552 w 2459359"/>
              <a:gd name="connsiteY2" fmla="*/ 860542 h 2427889"/>
              <a:gd name="connsiteX3" fmla="*/ 0 w 2459359"/>
              <a:gd name="connsiteY3" fmla="*/ 1886658 h 2427889"/>
              <a:gd name="connsiteX4" fmla="*/ 2301765 w 2459359"/>
              <a:gd name="connsiteY4" fmla="*/ 12212 h 2427889"/>
              <a:gd name="connsiteX0" fmla="*/ 2624968 w 2782562"/>
              <a:gd name="connsiteY0" fmla="*/ 12212 h 2327705"/>
              <a:gd name="connsiteX1" fmla="*/ 2624907 w 2782562"/>
              <a:gd name="connsiteY1" fmla="*/ 427118 h 2327705"/>
              <a:gd name="connsiteX2" fmla="*/ 1256755 w 2782562"/>
              <a:gd name="connsiteY2" fmla="*/ 860542 h 2327705"/>
              <a:gd name="connsiteX3" fmla="*/ 671697 w 2782562"/>
              <a:gd name="connsiteY3" fmla="*/ 2156686 h 2327705"/>
              <a:gd name="connsiteX4" fmla="*/ 323203 w 2782562"/>
              <a:gd name="connsiteY4" fmla="*/ 1886658 h 2327705"/>
              <a:gd name="connsiteX5" fmla="*/ 2624968 w 2782562"/>
              <a:gd name="connsiteY5" fmla="*/ 12212 h 2327705"/>
              <a:gd name="connsiteX0" fmla="*/ 2624968 w 2782562"/>
              <a:gd name="connsiteY0" fmla="*/ 12212 h 2213071"/>
              <a:gd name="connsiteX1" fmla="*/ 2624907 w 2782562"/>
              <a:gd name="connsiteY1" fmla="*/ 427118 h 2213071"/>
              <a:gd name="connsiteX2" fmla="*/ 1256755 w 2782562"/>
              <a:gd name="connsiteY2" fmla="*/ 860542 h 2213071"/>
              <a:gd name="connsiteX3" fmla="*/ 671697 w 2782562"/>
              <a:gd name="connsiteY3" fmla="*/ 2156686 h 2213071"/>
              <a:gd name="connsiteX4" fmla="*/ 323203 w 2782562"/>
              <a:gd name="connsiteY4" fmla="*/ 1886658 h 2213071"/>
              <a:gd name="connsiteX5" fmla="*/ 2624968 w 2782562"/>
              <a:gd name="connsiteY5" fmla="*/ 12212 h 2213071"/>
              <a:gd name="connsiteX0" fmla="*/ 2301765 w 2459359"/>
              <a:gd name="connsiteY0" fmla="*/ 12212 h 2207172"/>
              <a:gd name="connsiteX1" fmla="*/ 2301704 w 2459359"/>
              <a:gd name="connsiteY1" fmla="*/ 427118 h 2207172"/>
              <a:gd name="connsiteX2" fmla="*/ 933552 w 2459359"/>
              <a:gd name="connsiteY2" fmla="*/ 860542 h 2207172"/>
              <a:gd name="connsiteX3" fmla="*/ 348494 w 2459359"/>
              <a:gd name="connsiteY3" fmla="*/ 2156686 h 2207172"/>
              <a:gd name="connsiteX4" fmla="*/ 0 w 2459359"/>
              <a:gd name="connsiteY4" fmla="*/ 1886658 h 2207172"/>
              <a:gd name="connsiteX5" fmla="*/ 2301765 w 2459359"/>
              <a:gd name="connsiteY5" fmla="*/ 12212 h 2207172"/>
              <a:gd name="connsiteX0" fmla="*/ 2301765 w 2459359"/>
              <a:gd name="connsiteY0" fmla="*/ 12212 h 2207172"/>
              <a:gd name="connsiteX1" fmla="*/ 2301704 w 2459359"/>
              <a:gd name="connsiteY1" fmla="*/ 427118 h 2207172"/>
              <a:gd name="connsiteX2" fmla="*/ 933552 w 2459359"/>
              <a:gd name="connsiteY2" fmla="*/ 860542 h 2207172"/>
              <a:gd name="connsiteX3" fmla="*/ 348494 w 2459359"/>
              <a:gd name="connsiteY3" fmla="*/ 2156686 h 2207172"/>
              <a:gd name="connsiteX4" fmla="*/ 0 w 2459359"/>
              <a:gd name="connsiteY4" fmla="*/ 1886658 h 2207172"/>
              <a:gd name="connsiteX5" fmla="*/ 2301765 w 2459359"/>
              <a:gd name="connsiteY5" fmla="*/ 12212 h 2207172"/>
              <a:gd name="connsiteX0" fmla="*/ 2301765 w 2459359"/>
              <a:gd name="connsiteY0" fmla="*/ 12212 h 2207172"/>
              <a:gd name="connsiteX1" fmla="*/ 2301704 w 2459359"/>
              <a:gd name="connsiteY1" fmla="*/ 427118 h 2207172"/>
              <a:gd name="connsiteX2" fmla="*/ 933552 w 2459359"/>
              <a:gd name="connsiteY2" fmla="*/ 860542 h 2207172"/>
              <a:gd name="connsiteX3" fmla="*/ 348494 w 2459359"/>
              <a:gd name="connsiteY3" fmla="*/ 2156686 h 2207172"/>
              <a:gd name="connsiteX4" fmla="*/ 0 w 2459359"/>
              <a:gd name="connsiteY4" fmla="*/ 1886658 h 2207172"/>
              <a:gd name="connsiteX5" fmla="*/ 2301765 w 2459359"/>
              <a:gd name="connsiteY5" fmla="*/ 12212 h 2207172"/>
              <a:gd name="connsiteX0" fmla="*/ 2301765 w 2459359"/>
              <a:gd name="connsiteY0" fmla="*/ 12212 h 2207172"/>
              <a:gd name="connsiteX1" fmla="*/ 2301704 w 2459359"/>
              <a:gd name="connsiteY1" fmla="*/ 427118 h 2207172"/>
              <a:gd name="connsiteX2" fmla="*/ 933552 w 2459359"/>
              <a:gd name="connsiteY2" fmla="*/ 860542 h 2207172"/>
              <a:gd name="connsiteX3" fmla="*/ 348494 w 2459359"/>
              <a:gd name="connsiteY3" fmla="*/ 2156686 h 2207172"/>
              <a:gd name="connsiteX4" fmla="*/ 0 w 2459359"/>
              <a:gd name="connsiteY4" fmla="*/ 1886658 h 2207172"/>
              <a:gd name="connsiteX5" fmla="*/ 2301765 w 2459359"/>
              <a:gd name="connsiteY5" fmla="*/ 12212 h 2207172"/>
              <a:gd name="connsiteX0" fmla="*/ 2301765 w 2459359"/>
              <a:gd name="connsiteY0" fmla="*/ 12212 h 2207172"/>
              <a:gd name="connsiteX1" fmla="*/ 2301704 w 2459359"/>
              <a:gd name="connsiteY1" fmla="*/ 427118 h 2207172"/>
              <a:gd name="connsiteX2" fmla="*/ 933552 w 2459359"/>
              <a:gd name="connsiteY2" fmla="*/ 860542 h 2207172"/>
              <a:gd name="connsiteX3" fmla="*/ 348494 w 2459359"/>
              <a:gd name="connsiteY3" fmla="*/ 2156686 h 2207172"/>
              <a:gd name="connsiteX4" fmla="*/ 0 w 2459359"/>
              <a:gd name="connsiteY4" fmla="*/ 1886658 h 2207172"/>
              <a:gd name="connsiteX5" fmla="*/ 2301765 w 2459359"/>
              <a:gd name="connsiteY5" fmla="*/ 12212 h 2207172"/>
              <a:gd name="connsiteX0" fmla="*/ 2301765 w 2459359"/>
              <a:gd name="connsiteY0" fmla="*/ 12212 h 2207172"/>
              <a:gd name="connsiteX1" fmla="*/ 2301704 w 2459359"/>
              <a:gd name="connsiteY1" fmla="*/ 427118 h 2207172"/>
              <a:gd name="connsiteX2" fmla="*/ 933552 w 2459359"/>
              <a:gd name="connsiteY2" fmla="*/ 860542 h 2207172"/>
              <a:gd name="connsiteX3" fmla="*/ 348494 w 2459359"/>
              <a:gd name="connsiteY3" fmla="*/ 2156686 h 2207172"/>
              <a:gd name="connsiteX4" fmla="*/ 0 w 2459359"/>
              <a:gd name="connsiteY4" fmla="*/ 1886658 h 2207172"/>
              <a:gd name="connsiteX5" fmla="*/ 2301765 w 2459359"/>
              <a:gd name="connsiteY5" fmla="*/ 12212 h 2207172"/>
              <a:gd name="connsiteX0" fmla="*/ 2301765 w 2459359"/>
              <a:gd name="connsiteY0" fmla="*/ 0 h 2194960"/>
              <a:gd name="connsiteX1" fmla="*/ 2301704 w 2459359"/>
              <a:gd name="connsiteY1" fmla="*/ 414906 h 2194960"/>
              <a:gd name="connsiteX2" fmla="*/ 933552 w 2459359"/>
              <a:gd name="connsiteY2" fmla="*/ 848330 h 2194960"/>
              <a:gd name="connsiteX3" fmla="*/ 348494 w 2459359"/>
              <a:gd name="connsiteY3" fmla="*/ 2144474 h 2194960"/>
              <a:gd name="connsiteX4" fmla="*/ 0 w 2459359"/>
              <a:gd name="connsiteY4" fmla="*/ 1874446 h 2194960"/>
              <a:gd name="connsiteX5" fmla="*/ 2301765 w 2459359"/>
              <a:gd name="connsiteY5" fmla="*/ 0 h 2194960"/>
              <a:gd name="connsiteX0" fmla="*/ 2301765 w 2459359"/>
              <a:gd name="connsiteY0" fmla="*/ 0 h 2194960"/>
              <a:gd name="connsiteX1" fmla="*/ 2301704 w 2459359"/>
              <a:gd name="connsiteY1" fmla="*/ 414906 h 2194960"/>
              <a:gd name="connsiteX2" fmla="*/ 933552 w 2459359"/>
              <a:gd name="connsiteY2" fmla="*/ 848330 h 2194960"/>
              <a:gd name="connsiteX3" fmla="*/ 348494 w 2459359"/>
              <a:gd name="connsiteY3" fmla="*/ 2144474 h 2194960"/>
              <a:gd name="connsiteX4" fmla="*/ 0 w 2459359"/>
              <a:gd name="connsiteY4" fmla="*/ 1874446 h 2194960"/>
              <a:gd name="connsiteX5" fmla="*/ 2301765 w 2459359"/>
              <a:gd name="connsiteY5" fmla="*/ 0 h 2194960"/>
              <a:gd name="connsiteX0" fmla="*/ 2301765 w 2459359"/>
              <a:gd name="connsiteY0" fmla="*/ 0 h 2144474"/>
              <a:gd name="connsiteX1" fmla="*/ 2301704 w 2459359"/>
              <a:gd name="connsiteY1" fmla="*/ 414906 h 2144474"/>
              <a:gd name="connsiteX2" fmla="*/ 933552 w 2459359"/>
              <a:gd name="connsiteY2" fmla="*/ 848330 h 2144474"/>
              <a:gd name="connsiteX3" fmla="*/ 348494 w 2459359"/>
              <a:gd name="connsiteY3" fmla="*/ 2144474 h 2144474"/>
              <a:gd name="connsiteX4" fmla="*/ 0 w 2459359"/>
              <a:gd name="connsiteY4" fmla="*/ 1874446 h 2144474"/>
              <a:gd name="connsiteX5" fmla="*/ 2301765 w 2459359"/>
              <a:gd name="connsiteY5" fmla="*/ 0 h 2144474"/>
              <a:gd name="connsiteX0" fmla="*/ 2301765 w 2459359"/>
              <a:gd name="connsiteY0" fmla="*/ 0 h 2144474"/>
              <a:gd name="connsiteX1" fmla="*/ 2301704 w 2459359"/>
              <a:gd name="connsiteY1" fmla="*/ 414906 h 2144474"/>
              <a:gd name="connsiteX2" fmla="*/ 933552 w 2459359"/>
              <a:gd name="connsiteY2" fmla="*/ 848330 h 2144474"/>
              <a:gd name="connsiteX3" fmla="*/ 348494 w 2459359"/>
              <a:gd name="connsiteY3" fmla="*/ 2144474 h 2144474"/>
              <a:gd name="connsiteX4" fmla="*/ 0 w 2459359"/>
              <a:gd name="connsiteY4" fmla="*/ 1874446 h 2144474"/>
              <a:gd name="connsiteX5" fmla="*/ 2301765 w 2459359"/>
              <a:gd name="connsiteY5" fmla="*/ 0 h 2144474"/>
              <a:gd name="connsiteX0" fmla="*/ 2301765 w 2459359"/>
              <a:gd name="connsiteY0" fmla="*/ 0 h 2144474"/>
              <a:gd name="connsiteX1" fmla="*/ 2301704 w 2459359"/>
              <a:gd name="connsiteY1" fmla="*/ 414906 h 2144474"/>
              <a:gd name="connsiteX2" fmla="*/ 933552 w 2459359"/>
              <a:gd name="connsiteY2" fmla="*/ 848330 h 2144474"/>
              <a:gd name="connsiteX3" fmla="*/ 348494 w 2459359"/>
              <a:gd name="connsiteY3" fmla="*/ 2144474 h 2144474"/>
              <a:gd name="connsiteX4" fmla="*/ 0 w 2459359"/>
              <a:gd name="connsiteY4" fmla="*/ 1874446 h 2144474"/>
              <a:gd name="connsiteX5" fmla="*/ 2301765 w 2459359"/>
              <a:gd name="connsiteY5" fmla="*/ 0 h 2144474"/>
              <a:gd name="connsiteX0" fmla="*/ 2301765 w 2459359"/>
              <a:gd name="connsiteY0" fmla="*/ 0 h 2144474"/>
              <a:gd name="connsiteX1" fmla="*/ 2301704 w 2459359"/>
              <a:gd name="connsiteY1" fmla="*/ 414906 h 2144474"/>
              <a:gd name="connsiteX2" fmla="*/ 933552 w 2459359"/>
              <a:gd name="connsiteY2" fmla="*/ 848330 h 2144474"/>
              <a:gd name="connsiteX3" fmla="*/ 348494 w 2459359"/>
              <a:gd name="connsiteY3" fmla="*/ 2144474 h 2144474"/>
              <a:gd name="connsiteX4" fmla="*/ 0 w 2459359"/>
              <a:gd name="connsiteY4" fmla="*/ 1874446 h 2144474"/>
              <a:gd name="connsiteX5" fmla="*/ 2301765 w 2459359"/>
              <a:gd name="connsiteY5" fmla="*/ 0 h 2144474"/>
              <a:gd name="connsiteX0" fmla="*/ 2301765 w 2459359"/>
              <a:gd name="connsiteY0" fmla="*/ 0 h 2144474"/>
              <a:gd name="connsiteX1" fmla="*/ 2301704 w 2459359"/>
              <a:gd name="connsiteY1" fmla="*/ 414906 h 2144474"/>
              <a:gd name="connsiteX2" fmla="*/ 933552 w 2459359"/>
              <a:gd name="connsiteY2" fmla="*/ 848330 h 2144474"/>
              <a:gd name="connsiteX3" fmla="*/ 348494 w 2459359"/>
              <a:gd name="connsiteY3" fmla="*/ 2144474 h 2144474"/>
              <a:gd name="connsiteX4" fmla="*/ 0 w 2459359"/>
              <a:gd name="connsiteY4" fmla="*/ 1874446 h 2144474"/>
              <a:gd name="connsiteX5" fmla="*/ 2301765 w 2459359"/>
              <a:gd name="connsiteY5" fmla="*/ 0 h 2144474"/>
              <a:gd name="connsiteX0" fmla="*/ 2301765 w 2459359"/>
              <a:gd name="connsiteY0" fmla="*/ 0 h 2144474"/>
              <a:gd name="connsiteX1" fmla="*/ 2301704 w 2459359"/>
              <a:gd name="connsiteY1" fmla="*/ 414906 h 2144474"/>
              <a:gd name="connsiteX2" fmla="*/ 933552 w 2459359"/>
              <a:gd name="connsiteY2" fmla="*/ 848330 h 2144474"/>
              <a:gd name="connsiteX3" fmla="*/ 348494 w 2459359"/>
              <a:gd name="connsiteY3" fmla="*/ 2144474 h 2144474"/>
              <a:gd name="connsiteX4" fmla="*/ 0 w 2459359"/>
              <a:gd name="connsiteY4" fmla="*/ 1874446 h 2144474"/>
              <a:gd name="connsiteX5" fmla="*/ 2301765 w 2459359"/>
              <a:gd name="connsiteY5" fmla="*/ 0 h 2144474"/>
              <a:gd name="connsiteX0" fmla="*/ 2301765 w 2459359"/>
              <a:gd name="connsiteY0" fmla="*/ 0 h 2144474"/>
              <a:gd name="connsiteX1" fmla="*/ 2301704 w 2459359"/>
              <a:gd name="connsiteY1" fmla="*/ 414906 h 2144474"/>
              <a:gd name="connsiteX2" fmla="*/ 933552 w 2459359"/>
              <a:gd name="connsiteY2" fmla="*/ 848330 h 2144474"/>
              <a:gd name="connsiteX3" fmla="*/ 348494 w 2459359"/>
              <a:gd name="connsiteY3" fmla="*/ 2144474 h 2144474"/>
              <a:gd name="connsiteX4" fmla="*/ 0 w 2459359"/>
              <a:gd name="connsiteY4" fmla="*/ 1874446 h 2144474"/>
              <a:gd name="connsiteX5" fmla="*/ 2301765 w 2459359"/>
              <a:gd name="connsiteY5" fmla="*/ 0 h 2144474"/>
              <a:gd name="connsiteX0" fmla="*/ 2301765 w 2459359"/>
              <a:gd name="connsiteY0" fmla="*/ 0 h 2144474"/>
              <a:gd name="connsiteX1" fmla="*/ 2301704 w 2459359"/>
              <a:gd name="connsiteY1" fmla="*/ 414906 h 2144474"/>
              <a:gd name="connsiteX2" fmla="*/ 933552 w 2459359"/>
              <a:gd name="connsiteY2" fmla="*/ 848330 h 2144474"/>
              <a:gd name="connsiteX3" fmla="*/ 348494 w 2459359"/>
              <a:gd name="connsiteY3" fmla="*/ 2144474 h 2144474"/>
              <a:gd name="connsiteX4" fmla="*/ 0 w 2459359"/>
              <a:gd name="connsiteY4" fmla="*/ 1874446 h 2144474"/>
              <a:gd name="connsiteX5" fmla="*/ 2301765 w 2459359"/>
              <a:gd name="connsiteY5" fmla="*/ 0 h 2144474"/>
              <a:gd name="connsiteX0" fmla="*/ 2301705 w 2459299"/>
              <a:gd name="connsiteY0" fmla="*/ 0 h 2144474"/>
              <a:gd name="connsiteX1" fmla="*/ 2301704 w 2459299"/>
              <a:gd name="connsiteY1" fmla="*/ 414906 h 2144474"/>
              <a:gd name="connsiteX2" fmla="*/ 933552 w 2459299"/>
              <a:gd name="connsiteY2" fmla="*/ 848330 h 2144474"/>
              <a:gd name="connsiteX3" fmla="*/ 348494 w 2459299"/>
              <a:gd name="connsiteY3" fmla="*/ 2144474 h 2144474"/>
              <a:gd name="connsiteX4" fmla="*/ 0 w 2459299"/>
              <a:gd name="connsiteY4" fmla="*/ 1874446 h 2144474"/>
              <a:gd name="connsiteX5" fmla="*/ 2301705 w 2459299"/>
              <a:gd name="connsiteY5" fmla="*/ 0 h 2144474"/>
              <a:gd name="connsiteX0" fmla="*/ 2301705 w 2459299"/>
              <a:gd name="connsiteY0" fmla="*/ 0 h 2144474"/>
              <a:gd name="connsiteX1" fmla="*/ 2301704 w 2459299"/>
              <a:gd name="connsiteY1" fmla="*/ 414906 h 2144474"/>
              <a:gd name="connsiteX2" fmla="*/ 933552 w 2459299"/>
              <a:gd name="connsiteY2" fmla="*/ 848330 h 2144474"/>
              <a:gd name="connsiteX3" fmla="*/ 348494 w 2459299"/>
              <a:gd name="connsiteY3" fmla="*/ 2144474 h 2144474"/>
              <a:gd name="connsiteX4" fmla="*/ 0 w 2459299"/>
              <a:gd name="connsiteY4" fmla="*/ 1874446 h 2144474"/>
              <a:gd name="connsiteX5" fmla="*/ 2301705 w 2459299"/>
              <a:gd name="connsiteY5" fmla="*/ 0 h 2144474"/>
              <a:gd name="connsiteX0" fmla="*/ 2301705 w 2459299"/>
              <a:gd name="connsiteY0" fmla="*/ 0 h 2144474"/>
              <a:gd name="connsiteX1" fmla="*/ 2301704 w 2459299"/>
              <a:gd name="connsiteY1" fmla="*/ 414906 h 2144474"/>
              <a:gd name="connsiteX2" fmla="*/ 933552 w 2459299"/>
              <a:gd name="connsiteY2" fmla="*/ 848330 h 2144474"/>
              <a:gd name="connsiteX3" fmla="*/ 348494 w 2459299"/>
              <a:gd name="connsiteY3" fmla="*/ 2144474 h 2144474"/>
              <a:gd name="connsiteX4" fmla="*/ 0 w 2459299"/>
              <a:gd name="connsiteY4" fmla="*/ 1874446 h 2144474"/>
              <a:gd name="connsiteX5" fmla="*/ 2301705 w 2459299"/>
              <a:gd name="connsiteY5" fmla="*/ 0 h 2144474"/>
              <a:gd name="connsiteX0" fmla="*/ 2301705 w 2459299"/>
              <a:gd name="connsiteY0" fmla="*/ 0 h 2144474"/>
              <a:gd name="connsiteX1" fmla="*/ 2301704 w 2459299"/>
              <a:gd name="connsiteY1" fmla="*/ 414906 h 2144474"/>
              <a:gd name="connsiteX2" fmla="*/ 933552 w 2459299"/>
              <a:gd name="connsiteY2" fmla="*/ 848330 h 2144474"/>
              <a:gd name="connsiteX3" fmla="*/ 348494 w 2459299"/>
              <a:gd name="connsiteY3" fmla="*/ 2144474 h 2144474"/>
              <a:gd name="connsiteX4" fmla="*/ 0 w 2459299"/>
              <a:gd name="connsiteY4" fmla="*/ 1874446 h 2144474"/>
              <a:gd name="connsiteX5" fmla="*/ 2301705 w 2459299"/>
              <a:gd name="connsiteY5" fmla="*/ 0 h 2144474"/>
              <a:gd name="connsiteX0" fmla="*/ 2301705 w 2459299"/>
              <a:gd name="connsiteY0" fmla="*/ 0 h 2144474"/>
              <a:gd name="connsiteX1" fmla="*/ 2301704 w 2459299"/>
              <a:gd name="connsiteY1" fmla="*/ 414906 h 2144474"/>
              <a:gd name="connsiteX2" fmla="*/ 933552 w 2459299"/>
              <a:gd name="connsiteY2" fmla="*/ 848330 h 2144474"/>
              <a:gd name="connsiteX3" fmla="*/ 348494 w 2459299"/>
              <a:gd name="connsiteY3" fmla="*/ 2144474 h 2144474"/>
              <a:gd name="connsiteX4" fmla="*/ 0 w 2459299"/>
              <a:gd name="connsiteY4" fmla="*/ 1874446 h 2144474"/>
              <a:gd name="connsiteX5" fmla="*/ 2301705 w 2459299"/>
              <a:gd name="connsiteY5" fmla="*/ 0 h 2144474"/>
              <a:gd name="connsiteX0" fmla="*/ 2301705 w 2459299"/>
              <a:gd name="connsiteY0" fmla="*/ 0 h 2144474"/>
              <a:gd name="connsiteX1" fmla="*/ 2301704 w 2459299"/>
              <a:gd name="connsiteY1" fmla="*/ 414906 h 2144474"/>
              <a:gd name="connsiteX2" fmla="*/ 933552 w 2459299"/>
              <a:gd name="connsiteY2" fmla="*/ 848330 h 2144474"/>
              <a:gd name="connsiteX3" fmla="*/ 348494 w 2459299"/>
              <a:gd name="connsiteY3" fmla="*/ 2144474 h 2144474"/>
              <a:gd name="connsiteX4" fmla="*/ 0 w 2459299"/>
              <a:gd name="connsiteY4" fmla="*/ 1874446 h 2144474"/>
              <a:gd name="connsiteX5" fmla="*/ 2301705 w 2459299"/>
              <a:gd name="connsiteY5" fmla="*/ 0 h 2144474"/>
              <a:gd name="connsiteX0" fmla="*/ 2301705 w 2459299"/>
              <a:gd name="connsiteY0" fmla="*/ 0 h 2144474"/>
              <a:gd name="connsiteX1" fmla="*/ 2301704 w 2459299"/>
              <a:gd name="connsiteY1" fmla="*/ 414906 h 2144474"/>
              <a:gd name="connsiteX2" fmla="*/ 933552 w 2459299"/>
              <a:gd name="connsiteY2" fmla="*/ 848330 h 2144474"/>
              <a:gd name="connsiteX3" fmla="*/ 348494 w 2459299"/>
              <a:gd name="connsiteY3" fmla="*/ 2144474 h 2144474"/>
              <a:gd name="connsiteX4" fmla="*/ 0 w 2459299"/>
              <a:gd name="connsiteY4" fmla="*/ 1874446 h 2144474"/>
              <a:gd name="connsiteX5" fmla="*/ 2301705 w 2459299"/>
              <a:gd name="connsiteY5" fmla="*/ 0 h 2144474"/>
              <a:gd name="connsiteX0" fmla="*/ 2301705 w 2459299"/>
              <a:gd name="connsiteY0" fmla="*/ 0 h 2144474"/>
              <a:gd name="connsiteX1" fmla="*/ 2094132 w 2459299"/>
              <a:gd name="connsiteY1" fmla="*/ 414906 h 2144474"/>
              <a:gd name="connsiteX2" fmla="*/ 933552 w 2459299"/>
              <a:gd name="connsiteY2" fmla="*/ 848330 h 2144474"/>
              <a:gd name="connsiteX3" fmla="*/ 348494 w 2459299"/>
              <a:gd name="connsiteY3" fmla="*/ 2144474 h 2144474"/>
              <a:gd name="connsiteX4" fmla="*/ 0 w 2459299"/>
              <a:gd name="connsiteY4" fmla="*/ 1874446 h 2144474"/>
              <a:gd name="connsiteX5" fmla="*/ 2301705 w 2459299"/>
              <a:gd name="connsiteY5" fmla="*/ 0 h 2144474"/>
              <a:gd name="connsiteX0" fmla="*/ 2301705 w 2459299"/>
              <a:gd name="connsiteY0" fmla="*/ 0 h 2144474"/>
              <a:gd name="connsiteX1" fmla="*/ 2094132 w 2459299"/>
              <a:gd name="connsiteY1" fmla="*/ 414906 h 2144474"/>
              <a:gd name="connsiteX2" fmla="*/ 933552 w 2459299"/>
              <a:gd name="connsiteY2" fmla="*/ 848330 h 2144474"/>
              <a:gd name="connsiteX3" fmla="*/ 348494 w 2459299"/>
              <a:gd name="connsiteY3" fmla="*/ 2144474 h 2144474"/>
              <a:gd name="connsiteX4" fmla="*/ 0 w 2459299"/>
              <a:gd name="connsiteY4" fmla="*/ 1874446 h 2144474"/>
              <a:gd name="connsiteX5" fmla="*/ 2301705 w 2459299"/>
              <a:gd name="connsiteY5" fmla="*/ 0 h 2144474"/>
              <a:gd name="connsiteX0" fmla="*/ 2301705 w 2459299"/>
              <a:gd name="connsiteY0" fmla="*/ 0 h 2144474"/>
              <a:gd name="connsiteX1" fmla="*/ 2157689 w 2459299"/>
              <a:gd name="connsiteY1" fmla="*/ 414906 h 2144474"/>
              <a:gd name="connsiteX2" fmla="*/ 933552 w 2459299"/>
              <a:gd name="connsiteY2" fmla="*/ 848330 h 2144474"/>
              <a:gd name="connsiteX3" fmla="*/ 348494 w 2459299"/>
              <a:gd name="connsiteY3" fmla="*/ 2144474 h 2144474"/>
              <a:gd name="connsiteX4" fmla="*/ 0 w 2459299"/>
              <a:gd name="connsiteY4" fmla="*/ 1874446 h 2144474"/>
              <a:gd name="connsiteX5" fmla="*/ 2301705 w 2459299"/>
              <a:gd name="connsiteY5" fmla="*/ 0 h 2144474"/>
              <a:gd name="connsiteX0" fmla="*/ 2301705 w 2459299"/>
              <a:gd name="connsiteY0" fmla="*/ 0 h 2144474"/>
              <a:gd name="connsiteX1" fmla="*/ 2157689 w 2459299"/>
              <a:gd name="connsiteY1" fmla="*/ 414906 h 2144474"/>
              <a:gd name="connsiteX2" fmla="*/ 933552 w 2459299"/>
              <a:gd name="connsiteY2" fmla="*/ 848330 h 2144474"/>
              <a:gd name="connsiteX3" fmla="*/ 348494 w 2459299"/>
              <a:gd name="connsiteY3" fmla="*/ 2144474 h 2144474"/>
              <a:gd name="connsiteX4" fmla="*/ 0 w 2459299"/>
              <a:gd name="connsiteY4" fmla="*/ 1874446 h 2144474"/>
              <a:gd name="connsiteX5" fmla="*/ 2301705 w 2459299"/>
              <a:gd name="connsiteY5" fmla="*/ 0 h 2144474"/>
              <a:gd name="connsiteX0" fmla="*/ 2301705 w 2459299"/>
              <a:gd name="connsiteY0" fmla="*/ 0 h 2144474"/>
              <a:gd name="connsiteX1" fmla="*/ 2157689 w 2459299"/>
              <a:gd name="connsiteY1" fmla="*/ 414906 h 2144474"/>
              <a:gd name="connsiteX2" fmla="*/ 933552 w 2459299"/>
              <a:gd name="connsiteY2" fmla="*/ 848330 h 2144474"/>
              <a:gd name="connsiteX3" fmla="*/ 348494 w 2459299"/>
              <a:gd name="connsiteY3" fmla="*/ 2144474 h 2144474"/>
              <a:gd name="connsiteX4" fmla="*/ 0 w 2459299"/>
              <a:gd name="connsiteY4" fmla="*/ 1874446 h 2144474"/>
              <a:gd name="connsiteX5" fmla="*/ 2301705 w 2459299"/>
              <a:gd name="connsiteY5" fmla="*/ 0 h 2144474"/>
              <a:gd name="connsiteX0" fmla="*/ 2301705 w 2459299"/>
              <a:gd name="connsiteY0" fmla="*/ 0 h 2144474"/>
              <a:gd name="connsiteX1" fmla="*/ 2157689 w 2459299"/>
              <a:gd name="connsiteY1" fmla="*/ 414906 h 2144474"/>
              <a:gd name="connsiteX2" fmla="*/ 933552 w 2459299"/>
              <a:gd name="connsiteY2" fmla="*/ 848330 h 2144474"/>
              <a:gd name="connsiteX3" fmla="*/ 348494 w 2459299"/>
              <a:gd name="connsiteY3" fmla="*/ 2144474 h 2144474"/>
              <a:gd name="connsiteX4" fmla="*/ 0 w 2459299"/>
              <a:gd name="connsiteY4" fmla="*/ 1874446 h 2144474"/>
              <a:gd name="connsiteX5" fmla="*/ 2301705 w 2459299"/>
              <a:gd name="connsiteY5" fmla="*/ 0 h 2144474"/>
              <a:gd name="connsiteX0" fmla="*/ 2301705 w 2459299"/>
              <a:gd name="connsiteY0" fmla="*/ 0 h 2144474"/>
              <a:gd name="connsiteX1" fmla="*/ 2157689 w 2459299"/>
              <a:gd name="connsiteY1" fmla="*/ 414906 h 2144474"/>
              <a:gd name="connsiteX2" fmla="*/ 933552 w 2459299"/>
              <a:gd name="connsiteY2" fmla="*/ 848330 h 2144474"/>
              <a:gd name="connsiteX3" fmla="*/ 348494 w 2459299"/>
              <a:gd name="connsiteY3" fmla="*/ 2144474 h 2144474"/>
              <a:gd name="connsiteX4" fmla="*/ 0 w 2459299"/>
              <a:gd name="connsiteY4" fmla="*/ 1874446 h 2144474"/>
              <a:gd name="connsiteX5" fmla="*/ 2301705 w 2459299"/>
              <a:gd name="connsiteY5" fmla="*/ 0 h 2144474"/>
              <a:gd name="connsiteX0" fmla="*/ 2301705 w 2459299"/>
              <a:gd name="connsiteY0" fmla="*/ 0 h 2144474"/>
              <a:gd name="connsiteX1" fmla="*/ 2157689 w 2459299"/>
              <a:gd name="connsiteY1" fmla="*/ 414906 h 2144474"/>
              <a:gd name="connsiteX2" fmla="*/ 933552 w 2459299"/>
              <a:gd name="connsiteY2" fmla="*/ 848330 h 2144474"/>
              <a:gd name="connsiteX3" fmla="*/ 348494 w 2459299"/>
              <a:gd name="connsiteY3" fmla="*/ 2144474 h 2144474"/>
              <a:gd name="connsiteX4" fmla="*/ 0 w 2459299"/>
              <a:gd name="connsiteY4" fmla="*/ 1874446 h 2144474"/>
              <a:gd name="connsiteX5" fmla="*/ 2301705 w 2459299"/>
              <a:gd name="connsiteY5" fmla="*/ 0 h 2144474"/>
              <a:gd name="connsiteX0" fmla="*/ 2301705 w 2459299"/>
              <a:gd name="connsiteY0" fmla="*/ 0 h 2360498"/>
              <a:gd name="connsiteX1" fmla="*/ 2157689 w 2459299"/>
              <a:gd name="connsiteY1" fmla="*/ 414906 h 2360498"/>
              <a:gd name="connsiteX2" fmla="*/ 933552 w 2459299"/>
              <a:gd name="connsiteY2" fmla="*/ 848330 h 2360498"/>
              <a:gd name="connsiteX3" fmla="*/ 348494 w 2459299"/>
              <a:gd name="connsiteY3" fmla="*/ 2360498 h 2360498"/>
              <a:gd name="connsiteX4" fmla="*/ 0 w 2459299"/>
              <a:gd name="connsiteY4" fmla="*/ 1874446 h 2360498"/>
              <a:gd name="connsiteX5" fmla="*/ 2301705 w 2459299"/>
              <a:gd name="connsiteY5" fmla="*/ 0 h 2360498"/>
              <a:gd name="connsiteX0" fmla="*/ 2301705 w 2459299"/>
              <a:gd name="connsiteY0" fmla="*/ 0 h 2288490"/>
              <a:gd name="connsiteX1" fmla="*/ 2157689 w 2459299"/>
              <a:gd name="connsiteY1" fmla="*/ 414906 h 2288490"/>
              <a:gd name="connsiteX2" fmla="*/ 933552 w 2459299"/>
              <a:gd name="connsiteY2" fmla="*/ 848330 h 2288490"/>
              <a:gd name="connsiteX3" fmla="*/ 348494 w 2459299"/>
              <a:gd name="connsiteY3" fmla="*/ 2288490 h 2288490"/>
              <a:gd name="connsiteX4" fmla="*/ 0 w 2459299"/>
              <a:gd name="connsiteY4" fmla="*/ 1874446 h 2288490"/>
              <a:gd name="connsiteX5" fmla="*/ 2301705 w 2459299"/>
              <a:gd name="connsiteY5" fmla="*/ 0 h 2288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59299" h="2288490">
                <a:moveTo>
                  <a:pt x="2301705" y="0"/>
                </a:moveTo>
                <a:cubicBezTo>
                  <a:pt x="2459299" y="143994"/>
                  <a:pt x="2222003" y="219562"/>
                  <a:pt x="2157689" y="414906"/>
                </a:cubicBezTo>
                <a:cubicBezTo>
                  <a:pt x="1920603" y="437467"/>
                  <a:pt x="1347471" y="559034"/>
                  <a:pt x="933552" y="848330"/>
                </a:cubicBezTo>
                <a:cubicBezTo>
                  <a:pt x="555823" y="1249835"/>
                  <a:pt x="385050" y="2091744"/>
                  <a:pt x="348494" y="2288490"/>
                </a:cubicBezTo>
                <a:cubicBezTo>
                  <a:pt x="191189" y="2228617"/>
                  <a:pt x="94412" y="2040494"/>
                  <a:pt x="0" y="1874446"/>
                </a:cubicBezTo>
                <a:cubicBezTo>
                  <a:pt x="70823" y="1370253"/>
                  <a:pt x="868026" y="35084"/>
                  <a:pt x="2301705" y="0"/>
                </a:cubicBezTo>
                <a:close/>
              </a:path>
            </a:pathLst>
          </a:custGeom>
          <a:solidFill>
            <a:srgbClr val="8064A2">
              <a:lumMod val="5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685800" hangingPunct="1">
              <a:defRPr/>
            </a:pPr>
            <a:endParaRPr lang="zh-TW" altLang="en-US" sz="1350">
              <a:solidFill>
                <a:sysClr val="window" lastClr="FFFFFF"/>
              </a:solidFill>
              <a:latin typeface="Calibri"/>
              <a:ea typeface="新細明體"/>
            </a:endParaRPr>
          </a:p>
        </p:txBody>
      </p:sp>
      <p:sp>
        <p:nvSpPr>
          <p:cNvPr id="37" name="手繪多邊形 33"/>
          <p:cNvSpPr/>
          <p:nvPr/>
        </p:nvSpPr>
        <p:spPr>
          <a:xfrm rot="21112970">
            <a:off x="5057980" y="767079"/>
            <a:ext cx="1176753" cy="1854277"/>
          </a:xfrm>
          <a:custGeom>
            <a:avLst/>
            <a:gdLst>
              <a:gd name="connsiteX0" fmla="*/ 15766 w 1481959"/>
              <a:gd name="connsiteY0" fmla="*/ 0 h 2191407"/>
              <a:gd name="connsiteX1" fmla="*/ 1481959 w 1481959"/>
              <a:gd name="connsiteY1" fmla="*/ 2191407 h 2191407"/>
              <a:gd name="connsiteX2" fmla="*/ 0 w 1481959"/>
              <a:gd name="connsiteY2" fmla="*/ 1623849 h 2191407"/>
              <a:gd name="connsiteX3" fmla="*/ 15766 w 1481959"/>
              <a:gd name="connsiteY3" fmla="*/ 0 h 2191407"/>
              <a:gd name="connsiteX0" fmla="*/ 15766 w 1484587"/>
              <a:gd name="connsiteY0" fmla="*/ 0 h 2462048"/>
              <a:gd name="connsiteX1" fmla="*/ 1481959 w 1484587"/>
              <a:gd name="connsiteY1" fmla="*/ 2191407 h 2462048"/>
              <a:gd name="connsiteX2" fmla="*/ 0 w 1484587"/>
              <a:gd name="connsiteY2" fmla="*/ 1623849 h 2462048"/>
              <a:gd name="connsiteX3" fmla="*/ 15766 w 1484587"/>
              <a:gd name="connsiteY3" fmla="*/ 0 h 2462048"/>
              <a:gd name="connsiteX0" fmla="*/ 260131 w 1728952"/>
              <a:gd name="connsiteY0" fmla="*/ 94593 h 2556641"/>
              <a:gd name="connsiteX1" fmla="*/ 1726324 w 1728952"/>
              <a:gd name="connsiteY1" fmla="*/ 2286000 h 2556641"/>
              <a:gd name="connsiteX2" fmla="*/ 244365 w 1728952"/>
              <a:gd name="connsiteY2" fmla="*/ 1718442 h 2556641"/>
              <a:gd name="connsiteX3" fmla="*/ 260131 w 1728952"/>
              <a:gd name="connsiteY3" fmla="*/ 94593 h 2556641"/>
              <a:gd name="connsiteX0" fmla="*/ 260131 w 1728952"/>
              <a:gd name="connsiteY0" fmla="*/ 94593 h 2556641"/>
              <a:gd name="connsiteX1" fmla="*/ 1726324 w 1728952"/>
              <a:gd name="connsiteY1" fmla="*/ 2286000 h 2556641"/>
              <a:gd name="connsiteX2" fmla="*/ 244365 w 1728952"/>
              <a:gd name="connsiteY2" fmla="*/ 1718442 h 2556641"/>
              <a:gd name="connsiteX3" fmla="*/ 260131 w 1728952"/>
              <a:gd name="connsiteY3" fmla="*/ 94593 h 2556641"/>
              <a:gd name="connsiteX0" fmla="*/ 260131 w 1728952"/>
              <a:gd name="connsiteY0" fmla="*/ 94593 h 2556641"/>
              <a:gd name="connsiteX1" fmla="*/ 1726324 w 1728952"/>
              <a:gd name="connsiteY1" fmla="*/ 2286000 h 2556641"/>
              <a:gd name="connsiteX2" fmla="*/ 244365 w 1728952"/>
              <a:gd name="connsiteY2" fmla="*/ 1718442 h 2556641"/>
              <a:gd name="connsiteX3" fmla="*/ 260131 w 1728952"/>
              <a:gd name="connsiteY3" fmla="*/ 94593 h 2556641"/>
              <a:gd name="connsiteX0" fmla="*/ 260131 w 1773620"/>
              <a:gd name="connsiteY0" fmla="*/ 94593 h 2556641"/>
              <a:gd name="connsiteX1" fmla="*/ 1726324 w 1773620"/>
              <a:gd name="connsiteY1" fmla="*/ 2286000 h 2556641"/>
              <a:gd name="connsiteX2" fmla="*/ 244365 w 1773620"/>
              <a:gd name="connsiteY2" fmla="*/ 1718442 h 2556641"/>
              <a:gd name="connsiteX3" fmla="*/ 260131 w 1773620"/>
              <a:gd name="connsiteY3" fmla="*/ 94593 h 2556641"/>
              <a:gd name="connsiteX0" fmla="*/ 260131 w 1773620"/>
              <a:gd name="connsiteY0" fmla="*/ 94593 h 2286000"/>
              <a:gd name="connsiteX1" fmla="*/ 1726324 w 1773620"/>
              <a:gd name="connsiteY1" fmla="*/ 2286000 h 2286000"/>
              <a:gd name="connsiteX2" fmla="*/ 244365 w 1773620"/>
              <a:gd name="connsiteY2" fmla="*/ 1718442 h 2286000"/>
              <a:gd name="connsiteX3" fmla="*/ 260131 w 1773620"/>
              <a:gd name="connsiteY3" fmla="*/ 94593 h 2286000"/>
              <a:gd name="connsiteX0" fmla="*/ 260131 w 1773620"/>
              <a:gd name="connsiteY0" fmla="*/ 94593 h 2286000"/>
              <a:gd name="connsiteX1" fmla="*/ 1726324 w 1773620"/>
              <a:gd name="connsiteY1" fmla="*/ 2286000 h 2286000"/>
              <a:gd name="connsiteX2" fmla="*/ 244365 w 1773620"/>
              <a:gd name="connsiteY2" fmla="*/ 1718442 h 2286000"/>
              <a:gd name="connsiteX3" fmla="*/ 260131 w 1773620"/>
              <a:gd name="connsiteY3" fmla="*/ 94593 h 2286000"/>
              <a:gd name="connsiteX0" fmla="*/ 246993 w 1760482"/>
              <a:gd name="connsiteY0" fmla="*/ 94593 h 2286000"/>
              <a:gd name="connsiteX1" fmla="*/ 1713186 w 1760482"/>
              <a:gd name="connsiteY1" fmla="*/ 2286000 h 2286000"/>
              <a:gd name="connsiteX2" fmla="*/ 231227 w 1760482"/>
              <a:gd name="connsiteY2" fmla="*/ 1718442 h 2286000"/>
              <a:gd name="connsiteX3" fmla="*/ 246993 w 1760482"/>
              <a:gd name="connsiteY3" fmla="*/ 94593 h 2286000"/>
              <a:gd name="connsiteX0" fmla="*/ 15766 w 1529255"/>
              <a:gd name="connsiteY0" fmla="*/ 0 h 2191407"/>
              <a:gd name="connsiteX1" fmla="*/ 1481959 w 1529255"/>
              <a:gd name="connsiteY1" fmla="*/ 2191407 h 2191407"/>
              <a:gd name="connsiteX2" fmla="*/ 0 w 1529255"/>
              <a:gd name="connsiteY2" fmla="*/ 1623849 h 2191407"/>
              <a:gd name="connsiteX3" fmla="*/ 15766 w 1529255"/>
              <a:gd name="connsiteY3" fmla="*/ 0 h 2191407"/>
              <a:gd name="connsiteX0" fmla="*/ 15766 w 1529255"/>
              <a:gd name="connsiteY0" fmla="*/ 0 h 2191407"/>
              <a:gd name="connsiteX1" fmla="*/ 1481959 w 1529255"/>
              <a:gd name="connsiteY1" fmla="*/ 2191407 h 2191407"/>
              <a:gd name="connsiteX2" fmla="*/ 0 w 1529255"/>
              <a:gd name="connsiteY2" fmla="*/ 1623849 h 2191407"/>
              <a:gd name="connsiteX3" fmla="*/ 15766 w 1529255"/>
              <a:gd name="connsiteY3" fmla="*/ 0 h 2191407"/>
              <a:gd name="connsiteX0" fmla="*/ 15766 w 1529255"/>
              <a:gd name="connsiteY0" fmla="*/ 0 h 2191407"/>
              <a:gd name="connsiteX1" fmla="*/ 1481959 w 1529255"/>
              <a:gd name="connsiteY1" fmla="*/ 2191407 h 2191407"/>
              <a:gd name="connsiteX2" fmla="*/ 0 w 1529255"/>
              <a:gd name="connsiteY2" fmla="*/ 1623849 h 2191407"/>
              <a:gd name="connsiteX3" fmla="*/ 15766 w 1529255"/>
              <a:gd name="connsiteY3" fmla="*/ 0 h 2191407"/>
              <a:gd name="connsiteX0" fmla="*/ 15766 w 1529255"/>
              <a:gd name="connsiteY0" fmla="*/ 0 h 2191407"/>
              <a:gd name="connsiteX1" fmla="*/ 1481959 w 1529255"/>
              <a:gd name="connsiteY1" fmla="*/ 2191407 h 2191407"/>
              <a:gd name="connsiteX2" fmla="*/ 0 w 1529255"/>
              <a:gd name="connsiteY2" fmla="*/ 1623849 h 2191407"/>
              <a:gd name="connsiteX3" fmla="*/ 15766 w 1529255"/>
              <a:gd name="connsiteY3" fmla="*/ 0 h 2191407"/>
              <a:gd name="connsiteX0" fmla="*/ 15766 w 1529255"/>
              <a:gd name="connsiteY0" fmla="*/ 0 h 2191407"/>
              <a:gd name="connsiteX1" fmla="*/ 1481959 w 1529255"/>
              <a:gd name="connsiteY1" fmla="*/ 2191407 h 2191407"/>
              <a:gd name="connsiteX2" fmla="*/ 0 w 1529255"/>
              <a:gd name="connsiteY2" fmla="*/ 1623849 h 2191407"/>
              <a:gd name="connsiteX3" fmla="*/ 15766 w 1529255"/>
              <a:gd name="connsiteY3" fmla="*/ 0 h 2191407"/>
              <a:gd name="connsiteX0" fmla="*/ 15766 w 1509160"/>
              <a:gd name="connsiteY0" fmla="*/ 0 h 2559330"/>
              <a:gd name="connsiteX1" fmla="*/ 1461864 w 1509160"/>
              <a:gd name="connsiteY1" fmla="*/ 2559330 h 2559330"/>
              <a:gd name="connsiteX2" fmla="*/ 0 w 1509160"/>
              <a:gd name="connsiteY2" fmla="*/ 1623849 h 2559330"/>
              <a:gd name="connsiteX3" fmla="*/ 15766 w 1509160"/>
              <a:gd name="connsiteY3" fmla="*/ 0 h 2559330"/>
              <a:gd name="connsiteX0" fmla="*/ 15766 w 1545021"/>
              <a:gd name="connsiteY0" fmla="*/ 0 h 2559330"/>
              <a:gd name="connsiteX1" fmla="*/ 1461864 w 1545021"/>
              <a:gd name="connsiteY1" fmla="*/ 2559330 h 2559330"/>
              <a:gd name="connsiteX2" fmla="*/ 0 w 1545021"/>
              <a:gd name="connsiteY2" fmla="*/ 1623849 h 2559330"/>
              <a:gd name="connsiteX3" fmla="*/ 15766 w 1545021"/>
              <a:gd name="connsiteY3" fmla="*/ 0 h 2559330"/>
              <a:gd name="connsiteX0" fmla="*/ 15766 w 1545021"/>
              <a:gd name="connsiteY0" fmla="*/ 0 h 2559330"/>
              <a:gd name="connsiteX1" fmla="*/ 1461864 w 1545021"/>
              <a:gd name="connsiteY1" fmla="*/ 2559330 h 2559330"/>
              <a:gd name="connsiteX2" fmla="*/ 0 w 1545021"/>
              <a:gd name="connsiteY2" fmla="*/ 1623849 h 2559330"/>
              <a:gd name="connsiteX3" fmla="*/ 15766 w 1545021"/>
              <a:gd name="connsiteY3" fmla="*/ 0 h 2559330"/>
              <a:gd name="connsiteX0" fmla="*/ 15766 w 1639614"/>
              <a:gd name="connsiteY0" fmla="*/ 0 h 2559330"/>
              <a:gd name="connsiteX1" fmla="*/ 1461864 w 1639614"/>
              <a:gd name="connsiteY1" fmla="*/ 2559330 h 2559330"/>
              <a:gd name="connsiteX2" fmla="*/ 0 w 1639614"/>
              <a:gd name="connsiteY2" fmla="*/ 1623849 h 2559330"/>
              <a:gd name="connsiteX3" fmla="*/ 15766 w 1639614"/>
              <a:gd name="connsiteY3" fmla="*/ 0 h 2559330"/>
              <a:gd name="connsiteX0" fmla="*/ 15766 w 1639614"/>
              <a:gd name="connsiteY0" fmla="*/ 0 h 2559330"/>
              <a:gd name="connsiteX1" fmla="*/ 1461864 w 1639614"/>
              <a:gd name="connsiteY1" fmla="*/ 2559330 h 2559330"/>
              <a:gd name="connsiteX2" fmla="*/ 0 w 1639614"/>
              <a:gd name="connsiteY2" fmla="*/ 1623849 h 2559330"/>
              <a:gd name="connsiteX3" fmla="*/ 15766 w 1639614"/>
              <a:gd name="connsiteY3" fmla="*/ 0 h 2559330"/>
              <a:gd name="connsiteX0" fmla="*/ 0 w 1623848"/>
              <a:gd name="connsiteY0" fmla="*/ 0 h 2559330"/>
              <a:gd name="connsiteX1" fmla="*/ 1446098 w 1623848"/>
              <a:gd name="connsiteY1" fmla="*/ 2559330 h 2559330"/>
              <a:gd name="connsiteX2" fmla="*/ 14881 w 1623848"/>
              <a:gd name="connsiteY2" fmla="*/ 1767241 h 2559330"/>
              <a:gd name="connsiteX3" fmla="*/ 0 w 1623848"/>
              <a:gd name="connsiteY3" fmla="*/ 0 h 2559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23848" h="2559330">
                <a:moveTo>
                  <a:pt x="0" y="0"/>
                </a:moveTo>
                <a:cubicBezTo>
                  <a:pt x="1049425" y="372099"/>
                  <a:pt x="1623848" y="1613520"/>
                  <a:pt x="1446098" y="2559330"/>
                </a:cubicBezTo>
                <a:cubicBezTo>
                  <a:pt x="1166330" y="2062716"/>
                  <a:pt x="510249" y="1851885"/>
                  <a:pt x="14881" y="1767241"/>
                </a:cubicBezTo>
                <a:cubicBezTo>
                  <a:pt x="187940" y="1333113"/>
                  <a:pt x="306002" y="664642"/>
                  <a:pt x="0" y="0"/>
                </a:cubicBezTo>
                <a:close/>
              </a:path>
            </a:pathLst>
          </a:custGeom>
          <a:gradFill flip="none" rotWithShape="1">
            <a:gsLst>
              <a:gs pos="27000">
                <a:srgbClr val="9966FF">
                  <a:shade val="30000"/>
                  <a:satMod val="115000"/>
                </a:srgbClr>
              </a:gs>
              <a:gs pos="100000">
                <a:srgbClr val="834FE8"/>
              </a:gs>
              <a:gs pos="14000">
                <a:srgbClr val="7344CF"/>
              </a:gs>
              <a:gs pos="50000">
                <a:srgbClr val="9966FF">
                  <a:shade val="67500"/>
                  <a:satMod val="115000"/>
                </a:srgbClr>
              </a:gs>
              <a:gs pos="74000">
                <a:srgbClr val="B389FF"/>
              </a:gs>
            </a:gsLst>
            <a:lin ang="8100000" scaled="1"/>
            <a:tileRect/>
          </a:gradFill>
          <a:ln w="25400" cap="flat" cmpd="sng" algn="ctr">
            <a:noFill/>
            <a:prstDash val="solid"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/>
          <a:lstStyle/>
          <a:p>
            <a:pPr algn="ctr" defTabSz="685800" hangingPunct="1">
              <a:defRPr/>
            </a:pPr>
            <a:endParaRPr lang="zh-TW" altLang="en-US" sz="1350">
              <a:solidFill>
                <a:sysClr val="window" lastClr="FFFFFF"/>
              </a:solidFill>
              <a:latin typeface="Calibri"/>
              <a:ea typeface="新細明體"/>
            </a:endParaRPr>
          </a:p>
        </p:txBody>
      </p:sp>
      <p:sp>
        <p:nvSpPr>
          <p:cNvPr id="38" name="手繪多邊形 40"/>
          <p:cNvSpPr/>
          <p:nvPr/>
        </p:nvSpPr>
        <p:spPr>
          <a:xfrm rot="10238085">
            <a:off x="2824106" y="2453413"/>
            <a:ext cx="1176753" cy="1855427"/>
          </a:xfrm>
          <a:custGeom>
            <a:avLst/>
            <a:gdLst>
              <a:gd name="connsiteX0" fmla="*/ 15766 w 1481959"/>
              <a:gd name="connsiteY0" fmla="*/ 0 h 2191407"/>
              <a:gd name="connsiteX1" fmla="*/ 1481959 w 1481959"/>
              <a:gd name="connsiteY1" fmla="*/ 2191407 h 2191407"/>
              <a:gd name="connsiteX2" fmla="*/ 0 w 1481959"/>
              <a:gd name="connsiteY2" fmla="*/ 1623849 h 2191407"/>
              <a:gd name="connsiteX3" fmla="*/ 15766 w 1481959"/>
              <a:gd name="connsiteY3" fmla="*/ 0 h 2191407"/>
              <a:gd name="connsiteX0" fmla="*/ 15766 w 1484587"/>
              <a:gd name="connsiteY0" fmla="*/ 0 h 2462048"/>
              <a:gd name="connsiteX1" fmla="*/ 1481959 w 1484587"/>
              <a:gd name="connsiteY1" fmla="*/ 2191407 h 2462048"/>
              <a:gd name="connsiteX2" fmla="*/ 0 w 1484587"/>
              <a:gd name="connsiteY2" fmla="*/ 1623849 h 2462048"/>
              <a:gd name="connsiteX3" fmla="*/ 15766 w 1484587"/>
              <a:gd name="connsiteY3" fmla="*/ 0 h 2462048"/>
              <a:gd name="connsiteX0" fmla="*/ 260131 w 1728952"/>
              <a:gd name="connsiteY0" fmla="*/ 94593 h 2556641"/>
              <a:gd name="connsiteX1" fmla="*/ 1726324 w 1728952"/>
              <a:gd name="connsiteY1" fmla="*/ 2286000 h 2556641"/>
              <a:gd name="connsiteX2" fmla="*/ 244365 w 1728952"/>
              <a:gd name="connsiteY2" fmla="*/ 1718442 h 2556641"/>
              <a:gd name="connsiteX3" fmla="*/ 260131 w 1728952"/>
              <a:gd name="connsiteY3" fmla="*/ 94593 h 2556641"/>
              <a:gd name="connsiteX0" fmla="*/ 260131 w 1728952"/>
              <a:gd name="connsiteY0" fmla="*/ 94593 h 2556641"/>
              <a:gd name="connsiteX1" fmla="*/ 1726324 w 1728952"/>
              <a:gd name="connsiteY1" fmla="*/ 2286000 h 2556641"/>
              <a:gd name="connsiteX2" fmla="*/ 244365 w 1728952"/>
              <a:gd name="connsiteY2" fmla="*/ 1718442 h 2556641"/>
              <a:gd name="connsiteX3" fmla="*/ 260131 w 1728952"/>
              <a:gd name="connsiteY3" fmla="*/ 94593 h 2556641"/>
              <a:gd name="connsiteX0" fmla="*/ 260131 w 1728952"/>
              <a:gd name="connsiteY0" fmla="*/ 94593 h 2556641"/>
              <a:gd name="connsiteX1" fmla="*/ 1726324 w 1728952"/>
              <a:gd name="connsiteY1" fmla="*/ 2286000 h 2556641"/>
              <a:gd name="connsiteX2" fmla="*/ 244365 w 1728952"/>
              <a:gd name="connsiteY2" fmla="*/ 1718442 h 2556641"/>
              <a:gd name="connsiteX3" fmla="*/ 260131 w 1728952"/>
              <a:gd name="connsiteY3" fmla="*/ 94593 h 2556641"/>
              <a:gd name="connsiteX0" fmla="*/ 260131 w 1773620"/>
              <a:gd name="connsiteY0" fmla="*/ 94593 h 2556641"/>
              <a:gd name="connsiteX1" fmla="*/ 1726324 w 1773620"/>
              <a:gd name="connsiteY1" fmla="*/ 2286000 h 2556641"/>
              <a:gd name="connsiteX2" fmla="*/ 244365 w 1773620"/>
              <a:gd name="connsiteY2" fmla="*/ 1718442 h 2556641"/>
              <a:gd name="connsiteX3" fmla="*/ 260131 w 1773620"/>
              <a:gd name="connsiteY3" fmla="*/ 94593 h 2556641"/>
              <a:gd name="connsiteX0" fmla="*/ 260131 w 1773620"/>
              <a:gd name="connsiteY0" fmla="*/ 94593 h 2286000"/>
              <a:gd name="connsiteX1" fmla="*/ 1726324 w 1773620"/>
              <a:gd name="connsiteY1" fmla="*/ 2286000 h 2286000"/>
              <a:gd name="connsiteX2" fmla="*/ 244365 w 1773620"/>
              <a:gd name="connsiteY2" fmla="*/ 1718442 h 2286000"/>
              <a:gd name="connsiteX3" fmla="*/ 260131 w 1773620"/>
              <a:gd name="connsiteY3" fmla="*/ 94593 h 2286000"/>
              <a:gd name="connsiteX0" fmla="*/ 260131 w 1773620"/>
              <a:gd name="connsiteY0" fmla="*/ 94593 h 2286000"/>
              <a:gd name="connsiteX1" fmla="*/ 1726324 w 1773620"/>
              <a:gd name="connsiteY1" fmla="*/ 2286000 h 2286000"/>
              <a:gd name="connsiteX2" fmla="*/ 244365 w 1773620"/>
              <a:gd name="connsiteY2" fmla="*/ 1718442 h 2286000"/>
              <a:gd name="connsiteX3" fmla="*/ 260131 w 1773620"/>
              <a:gd name="connsiteY3" fmla="*/ 94593 h 2286000"/>
              <a:gd name="connsiteX0" fmla="*/ 246993 w 1760482"/>
              <a:gd name="connsiteY0" fmla="*/ 94593 h 2286000"/>
              <a:gd name="connsiteX1" fmla="*/ 1713186 w 1760482"/>
              <a:gd name="connsiteY1" fmla="*/ 2286000 h 2286000"/>
              <a:gd name="connsiteX2" fmla="*/ 231227 w 1760482"/>
              <a:gd name="connsiteY2" fmla="*/ 1718442 h 2286000"/>
              <a:gd name="connsiteX3" fmla="*/ 246993 w 1760482"/>
              <a:gd name="connsiteY3" fmla="*/ 94593 h 2286000"/>
              <a:gd name="connsiteX0" fmla="*/ 15766 w 1529255"/>
              <a:gd name="connsiteY0" fmla="*/ 0 h 2191407"/>
              <a:gd name="connsiteX1" fmla="*/ 1481959 w 1529255"/>
              <a:gd name="connsiteY1" fmla="*/ 2191407 h 2191407"/>
              <a:gd name="connsiteX2" fmla="*/ 0 w 1529255"/>
              <a:gd name="connsiteY2" fmla="*/ 1623849 h 2191407"/>
              <a:gd name="connsiteX3" fmla="*/ 15766 w 1529255"/>
              <a:gd name="connsiteY3" fmla="*/ 0 h 2191407"/>
              <a:gd name="connsiteX0" fmla="*/ 15766 w 1529255"/>
              <a:gd name="connsiteY0" fmla="*/ 0 h 2191407"/>
              <a:gd name="connsiteX1" fmla="*/ 1481959 w 1529255"/>
              <a:gd name="connsiteY1" fmla="*/ 2191407 h 2191407"/>
              <a:gd name="connsiteX2" fmla="*/ 0 w 1529255"/>
              <a:gd name="connsiteY2" fmla="*/ 1623849 h 2191407"/>
              <a:gd name="connsiteX3" fmla="*/ 15766 w 1529255"/>
              <a:gd name="connsiteY3" fmla="*/ 0 h 2191407"/>
              <a:gd name="connsiteX0" fmla="*/ 15766 w 1529255"/>
              <a:gd name="connsiteY0" fmla="*/ 0 h 2191407"/>
              <a:gd name="connsiteX1" fmla="*/ 1481959 w 1529255"/>
              <a:gd name="connsiteY1" fmla="*/ 2191407 h 2191407"/>
              <a:gd name="connsiteX2" fmla="*/ 0 w 1529255"/>
              <a:gd name="connsiteY2" fmla="*/ 1623849 h 2191407"/>
              <a:gd name="connsiteX3" fmla="*/ 15766 w 1529255"/>
              <a:gd name="connsiteY3" fmla="*/ 0 h 2191407"/>
              <a:gd name="connsiteX0" fmla="*/ 15766 w 1529255"/>
              <a:gd name="connsiteY0" fmla="*/ 0 h 2191407"/>
              <a:gd name="connsiteX1" fmla="*/ 1481959 w 1529255"/>
              <a:gd name="connsiteY1" fmla="*/ 2191407 h 2191407"/>
              <a:gd name="connsiteX2" fmla="*/ 0 w 1529255"/>
              <a:gd name="connsiteY2" fmla="*/ 1623849 h 2191407"/>
              <a:gd name="connsiteX3" fmla="*/ 15766 w 1529255"/>
              <a:gd name="connsiteY3" fmla="*/ 0 h 2191407"/>
              <a:gd name="connsiteX0" fmla="*/ 15766 w 1529255"/>
              <a:gd name="connsiteY0" fmla="*/ 0 h 2191407"/>
              <a:gd name="connsiteX1" fmla="*/ 1481959 w 1529255"/>
              <a:gd name="connsiteY1" fmla="*/ 2191407 h 2191407"/>
              <a:gd name="connsiteX2" fmla="*/ 0 w 1529255"/>
              <a:gd name="connsiteY2" fmla="*/ 1623849 h 2191407"/>
              <a:gd name="connsiteX3" fmla="*/ 15766 w 1529255"/>
              <a:gd name="connsiteY3" fmla="*/ 0 h 2191407"/>
              <a:gd name="connsiteX0" fmla="*/ 15766 w 1509160"/>
              <a:gd name="connsiteY0" fmla="*/ 0 h 2559330"/>
              <a:gd name="connsiteX1" fmla="*/ 1461864 w 1509160"/>
              <a:gd name="connsiteY1" fmla="*/ 2559330 h 2559330"/>
              <a:gd name="connsiteX2" fmla="*/ 0 w 1509160"/>
              <a:gd name="connsiteY2" fmla="*/ 1623849 h 2559330"/>
              <a:gd name="connsiteX3" fmla="*/ 15766 w 1509160"/>
              <a:gd name="connsiteY3" fmla="*/ 0 h 2559330"/>
              <a:gd name="connsiteX0" fmla="*/ 15766 w 1545021"/>
              <a:gd name="connsiteY0" fmla="*/ 0 h 2559330"/>
              <a:gd name="connsiteX1" fmla="*/ 1461864 w 1545021"/>
              <a:gd name="connsiteY1" fmla="*/ 2559330 h 2559330"/>
              <a:gd name="connsiteX2" fmla="*/ 0 w 1545021"/>
              <a:gd name="connsiteY2" fmla="*/ 1623849 h 2559330"/>
              <a:gd name="connsiteX3" fmla="*/ 15766 w 1545021"/>
              <a:gd name="connsiteY3" fmla="*/ 0 h 2559330"/>
              <a:gd name="connsiteX0" fmla="*/ 15766 w 1545021"/>
              <a:gd name="connsiteY0" fmla="*/ 0 h 2559330"/>
              <a:gd name="connsiteX1" fmla="*/ 1461864 w 1545021"/>
              <a:gd name="connsiteY1" fmla="*/ 2559330 h 2559330"/>
              <a:gd name="connsiteX2" fmla="*/ 0 w 1545021"/>
              <a:gd name="connsiteY2" fmla="*/ 1623849 h 2559330"/>
              <a:gd name="connsiteX3" fmla="*/ 15766 w 1545021"/>
              <a:gd name="connsiteY3" fmla="*/ 0 h 2559330"/>
              <a:gd name="connsiteX0" fmla="*/ 15766 w 1639614"/>
              <a:gd name="connsiteY0" fmla="*/ 0 h 2559330"/>
              <a:gd name="connsiteX1" fmla="*/ 1461864 w 1639614"/>
              <a:gd name="connsiteY1" fmla="*/ 2559330 h 2559330"/>
              <a:gd name="connsiteX2" fmla="*/ 0 w 1639614"/>
              <a:gd name="connsiteY2" fmla="*/ 1623849 h 2559330"/>
              <a:gd name="connsiteX3" fmla="*/ 15766 w 1639614"/>
              <a:gd name="connsiteY3" fmla="*/ 0 h 2559330"/>
              <a:gd name="connsiteX0" fmla="*/ 15766 w 1639614"/>
              <a:gd name="connsiteY0" fmla="*/ 0 h 2559330"/>
              <a:gd name="connsiteX1" fmla="*/ 1461864 w 1639614"/>
              <a:gd name="connsiteY1" fmla="*/ 2559330 h 2559330"/>
              <a:gd name="connsiteX2" fmla="*/ 0 w 1639614"/>
              <a:gd name="connsiteY2" fmla="*/ 1623849 h 2559330"/>
              <a:gd name="connsiteX3" fmla="*/ 15766 w 1639614"/>
              <a:gd name="connsiteY3" fmla="*/ 0 h 2559330"/>
              <a:gd name="connsiteX0" fmla="*/ 0 w 1623848"/>
              <a:gd name="connsiteY0" fmla="*/ 0 h 2559330"/>
              <a:gd name="connsiteX1" fmla="*/ 1446098 w 1623848"/>
              <a:gd name="connsiteY1" fmla="*/ 2559330 h 2559330"/>
              <a:gd name="connsiteX2" fmla="*/ 14881 w 1623848"/>
              <a:gd name="connsiteY2" fmla="*/ 1767241 h 2559330"/>
              <a:gd name="connsiteX3" fmla="*/ 0 w 1623848"/>
              <a:gd name="connsiteY3" fmla="*/ 0 h 2559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23848" h="2559330">
                <a:moveTo>
                  <a:pt x="0" y="0"/>
                </a:moveTo>
                <a:cubicBezTo>
                  <a:pt x="1049425" y="372099"/>
                  <a:pt x="1623848" y="1613520"/>
                  <a:pt x="1446098" y="2559330"/>
                </a:cubicBezTo>
                <a:cubicBezTo>
                  <a:pt x="1166330" y="2062716"/>
                  <a:pt x="510249" y="1851885"/>
                  <a:pt x="14881" y="1767241"/>
                </a:cubicBezTo>
                <a:cubicBezTo>
                  <a:pt x="187940" y="1333113"/>
                  <a:pt x="306002" y="664642"/>
                  <a:pt x="0" y="0"/>
                </a:cubicBezTo>
                <a:close/>
              </a:path>
            </a:pathLst>
          </a:custGeom>
          <a:gradFill flip="none" rotWithShape="1">
            <a:gsLst>
              <a:gs pos="27000">
                <a:srgbClr val="9966FF">
                  <a:shade val="30000"/>
                  <a:satMod val="115000"/>
                </a:srgbClr>
              </a:gs>
              <a:gs pos="100000">
                <a:srgbClr val="834FE8"/>
              </a:gs>
              <a:gs pos="14000">
                <a:srgbClr val="7344CF"/>
              </a:gs>
              <a:gs pos="50000">
                <a:srgbClr val="9966FF">
                  <a:shade val="67500"/>
                  <a:satMod val="115000"/>
                </a:srgbClr>
              </a:gs>
              <a:gs pos="74000">
                <a:srgbClr val="B389FF"/>
              </a:gs>
            </a:gsLst>
            <a:lin ang="8100000" scaled="1"/>
            <a:tileRect/>
          </a:gradFill>
          <a:ln w="25400" cap="flat" cmpd="sng" algn="ctr">
            <a:noFill/>
            <a:prstDash val="solid"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/>
          <a:lstStyle/>
          <a:p>
            <a:pPr algn="ctr" defTabSz="685800" hangingPunct="1">
              <a:defRPr/>
            </a:pPr>
            <a:endParaRPr lang="zh-TW" altLang="en-US" sz="1350">
              <a:solidFill>
                <a:sysClr val="window" lastClr="FFFFFF"/>
              </a:solidFill>
              <a:latin typeface="Calibri"/>
              <a:ea typeface="新細明體"/>
            </a:endParaRPr>
          </a:p>
        </p:txBody>
      </p:sp>
      <p:sp>
        <p:nvSpPr>
          <p:cNvPr id="39" name="手繪多邊形 41"/>
          <p:cNvSpPr/>
          <p:nvPr/>
        </p:nvSpPr>
        <p:spPr>
          <a:xfrm rot="15596829">
            <a:off x="3078898" y="497334"/>
            <a:ext cx="1176752" cy="1854277"/>
          </a:xfrm>
          <a:custGeom>
            <a:avLst/>
            <a:gdLst>
              <a:gd name="connsiteX0" fmla="*/ 15766 w 1481959"/>
              <a:gd name="connsiteY0" fmla="*/ 0 h 2191407"/>
              <a:gd name="connsiteX1" fmla="*/ 1481959 w 1481959"/>
              <a:gd name="connsiteY1" fmla="*/ 2191407 h 2191407"/>
              <a:gd name="connsiteX2" fmla="*/ 0 w 1481959"/>
              <a:gd name="connsiteY2" fmla="*/ 1623849 h 2191407"/>
              <a:gd name="connsiteX3" fmla="*/ 15766 w 1481959"/>
              <a:gd name="connsiteY3" fmla="*/ 0 h 2191407"/>
              <a:gd name="connsiteX0" fmla="*/ 15766 w 1484587"/>
              <a:gd name="connsiteY0" fmla="*/ 0 h 2462048"/>
              <a:gd name="connsiteX1" fmla="*/ 1481959 w 1484587"/>
              <a:gd name="connsiteY1" fmla="*/ 2191407 h 2462048"/>
              <a:gd name="connsiteX2" fmla="*/ 0 w 1484587"/>
              <a:gd name="connsiteY2" fmla="*/ 1623849 h 2462048"/>
              <a:gd name="connsiteX3" fmla="*/ 15766 w 1484587"/>
              <a:gd name="connsiteY3" fmla="*/ 0 h 2462048"/>
              <a:gd name="connsiteX0" fmla="*/ 260131 w 1728952"/>
              <a:gd name="connsiteY0" fmla="*/ 94593 h 2556641"/>
              <a:gd name="connsiteX1" fmla="*/ 1726324 w 1728952"/>
              <a:gd name="connsiteY1" fmla="*/ 2286000 h 2556641"/>
              <a:gd name="connsiteX2" fmla="*/ 244365 w 1728952"/>
              <a:gd name="connsiteY2" fmla="*/ 1718442 h 2556641"/>
              <a:gd name="connsiteX3" fmla="*/ 260131 w 1728952"/>
              <a:gd name="connsiteY3" fmla="*/ 94593 h 2556641"/>
              <a:gd name="connsiteX0" fmla="*/ 260131 w 1728952"/>
              <a:gd name="connsiteY0" fmla="*/ 94593 h 2556641"/>
              <a:gd name="connsiteX1" fmla="*/ 1726324 w 1728952"/>
              <a:gd name="connsiteY1" fmla="*/ 2286000 h 2556641"/>
              <a:gd name="connsiteX2" fmla="*/ 244365 w 1728952"/>
              <a:gd name="connsiteY2" fmla="*/ 1718442 h 2556641"/>
              <a:gd name="connsiteX3" fmla="*/ 260131 w 1728952"/>
              <a:gd name="connsiteY3" fmla="*/ 94593 h 2556641"/>
              <a:gd name="connsiteX0" fmla="*/ 260131 w 1728952"/>
              <a:gd name="connsiteY0" fmla="*/ 94593 h 2556641"/>
              <a:gd name="connsiteX1" fmla="*/ 1726324 w 1728952"/>
              <a:gd name="connsiteY1" fmla="*/ 2286000 h 2556641"/>
              <a:gd name="connsiteX2" fmla="*/ 244365 w 1728952"/>
              <a:gd name="connsiteY2" fmla="*/ 1718442 h 2556641"/>
              <a:gd name="connsiteX3" fmla="*/ 260131 w 1728952"/>
              <a:gd name="connsiteY3" fmla="*/ 94593 h 2556641"/>
              <a:gd name="connsiteX0" fmla="*/ 260131 w 1773620"/>
              <a:gd name="connsiteY0" fmla="*/ 94593 h 2556641"/>
              <a:gd name="connsiteX1" fmla="*/ 1726324 w 1773620"/>
              <a:gd name="connsiteY1" fmla="*/ 2286000 h 2556641"/>
              <a:gd name="connsiteX2" fmla="*/ 244365 w 1773620"/>
              <a:gd name="connsiteY2" fmla="*/ 1718442 h 2556641"/>
              <a:gd name="connsiteX3" fmla="*/ 260131 w 1773620"/>
              <a:gd name="connsiteY3" fmla="*/ 94593 h 2556641"/>
              <a:gd name="connsiteX0" fmla="*/ 260131 w 1773620"/>
              <a:gd name="connsiteY0" fmla="*/ 94593 h 2286000"/>
              <a:gd name="connsiteX1" fmla="*/ 1726324 w 1773620"/>
              <a:gd name="connsiteY1" fmla="*/ 2286000 h 2286000"/>
              <a:gd name="connsiteX2" fmla="*/ 244365 w 1773620"/>
              <a:gd name="connsiteY2" fmla="*/ 1718442 h 2286000"/>
              <a:gd name="connsiteX3" fmla="*/ 260131 w 1773620"/>
              <a:gd name="connsiteY3" fmla="*/ 94593 h 2286000"/>
              <a:gd name="connsiteX0" fmla="*/ 260131 w 1773620"/>
              <a:gd name="connsiteY0" fmla="*/ 94593 h 2286000"/>
              <a:gd name="connsiteX1" fmla="*/ 1726324 w 1773620"/>
              <a:gd name="connsiteY1" fmla="*/ 2286000 h 2286000"/>
              <a:gd name="connsiteX2" fmla="*/ 244365 w 1773620"/>
              <a:gd name="connsiteY2" fmla="*/ 1718442 h 2286000"/>
              <a:gd name="connsiteX3" fmla="*/ 260131 w 1773620"/>
              <a:gd name="connsiteY3" fmla="*/ 94593 h 2286000"/>
              <a:gd name="connsiteX0" fmla="*/ 246993 w 1760482"/>
              <a:gd name="connsiteY0" fmla="*/ 94593 h 2286000"/>
              <a:gd name="connsiteX1" fmla="*/ 1713186 w 1760482"/>
              <a:gd name="connsiteY1" fmla="*/ 2286000 h 2286000"/>
              <a:gd name="connsiteX2" fmla="*/ 231227 w 1760482"/>
              <a:gd name="connsiteY2" fmla="*/ 1718442 h 2286000"/>
              <a:gd name="connsiteX3" fmla="*/ 246993 w 1760482"/>
              <a:gd name="connsiteY3" fmla="*/ 94593 h 2286000"/>
              <a:gd name="connsiteX0" fmla="*/ 15766 w 1529255"/>
              <a:gd name="connsiteY0" fmla="*/ 0 h 2191407"/>
              <a:gd name="connsiteX1" fmla="*/ 1481959 w 1529255"/>
              <a:gd name="connsiteY1" fmla="*/ 2191407 h 2191407"/>
              <a:gd name="connsiteX2" fmla="*/ 0 w 1529255"/>
              <a:gd name="connsiteY2" fmla="*/ 1623849 h 2191407"/>
              <a:gd name="connsiteX3" fmla="*/ 15766 w 1529255"/>
              <a:gd name="connsiteY3" fmla="*/ 0 h 2191407"/>
              <a:gd name="connsiteX0" fmla="*/ 15766 w 1529255"/>
              <a:gd name="connsiteY0" fmla="*/ 0 h 2191407"/>
              <a:gd name="connsiteX1" fmla="*/ 1481959 w 1529255"/>
              <a:gd name="connsiteY1" fmla="*/ 2191407 h 2191407"/>
              <a:gd name="connsiteX2" fmla="*/ 0 w 1529255"/>
              <a:gd name="connsiteY2" fmla="*/ 1623849 h 2191407"/>
              <a:gd name="connsiteX3" fmla="*/ 15766 w 1529255"/>
              <a:gd name="connsiteY3" fmla="*/ 0 h 2191407"/>
              <a:gd name="connsiteX0" fmla="*/ 15766 w 1529255"/>
              <a:gd name="connsiteY0" fmla="*/ 0 h 2191407"/>
              <a:gd name="connsiteX1" fmla="*/ 1481959 w 1529255"/>
              <a:gd name="connsiteY1" fmla="*/ 2191407 h 2191407"/>
              <a:gd name="connsiteX2" fmla="*/ 0 w 1529255"/>
              <a:gd name="connsiteY2" fmla="*/ 1623849 h 2191407"/>
              <a:gd name="connsiteX3" fmla="*/ 15766 w 1529255"/>
              <a:gd name="connsiteY3" fmla="*/ 0 h 2191407"/>
              <a:gd name="connsiteX0" fmla="*/ 15766 w 1529255"/>
              <a:gd name="connsiteY0" fmla="*/ 0 h 2191407"/>
              <a:gd name="connsiteX1" fmla="*/ 1481959 w 1529255"/>
              <a:gd name="connsiteY1" fmla="*/ 2191407 h 2191407"/>
              <a:gd name="connsiteX2" fmla="*/ 0 w 1529255"/>
              <a:gd name="connsiteY2" fmla="*/ 1623849 h 2191407"/>
              <a:gd name="connsiteX3" fmla="*/ 15766 w 1529255"/>
              <a:gd name="connsiteY3" fmla="*/ 0 h 2191407"/>
              <a:gd name="connsiteX0" fmla="*/ 15766 w 1529255"/>
              <a:gd name="connsiteY0" fmla="*/ 0 h 2191407"/>
              <a:gd name="connsiteX1" fmla="*/ 1481959 w 1529255"/>
              <a:gd name="connsiteY1" fmla="*/ 2191407 h 2191407"/>
              <a:gd name="connsiteX2" fmla="*/ 0 w 1529255"/>
              <a:gd name="connsiteY2" fmla="*/ 1623849 h 2191407"/>
              <a:gd name="connsiteX3" fmla="*/ 15766 w 1529255"/>
              <a:gd name="connsiteY3" fmla="*/ 0 h 2191407"/>
              <a:gd name="connsiteX0" fmla="*/ 15766 w 1509160"/>
              <a:gd name="connsiteY0" fmla="*/ 0 h 2559330"/>
              <a:gd name="connsiteX1" fmla="*/ 1461864 w 1509160"/>
              <a:gd name="connsiteY1" fmla="*/ 2559330 h 2559330"/>
              <a:gd name="connsiteX2" fmla="*/ 0 w 1509160"/>
              <a:gd name="connsiteY2" fmla="*/ 1623849 h 2559330"/>
              <a:gd name="connsiteX3" fmla="*/ 15766 w 1509160"/>
              <a:gd name="connsiteY3" fmla="*/ 0 h 2559330"/>
              <a:gd name="connsiteX0" fmla="*/ 15766 w 1545021"/>
              <a:gd name="connsiteY0" fmla="*/ 0 h 2559330"/>
              <a:gd name="connsiteX1" fmla="*/ 1461864 w 1545021"/>
              <a:gd name="connsiteY1" fmla="*/ 2559330 h 2559330"/>
              <a:gd name="connsiteX2" fmla="*/ 0 w 1545021"/>
              <a:gd name="connsiteY2" fmla="*/ 1623849 h 2559330"/>
              <a:gd name="connsiteX3" fmla="*/ 15766 w 1545021"/>
              <a:gd name="connsiteY3" fmla="*/ 0 h 2559330"/>
              <a:gd name="connsiteX0" fmla="*/ 15766 w 1545021"/>
              <a:gd name="connsiteY0" fmla="*/ 0 h 2559330"/>
              <a:gd name="connsiteX1" fmla="*/ 1461864 w 1545021"/>
              <a:gd name="connsiteY1" fmla="*/ 2559330 h 2559330"/>
              <a:gd name="connsiteX2" fmla="*/ 0 w 1545021"/>
              <a:gd name="connsiteY2" fmla="*/ 1623849 h 2559330"/>
              <a:gd name="connsiteX3" fmla="*/ 15766 w 1545021"/>
              <a:gd name="connsiteY3" fmla="*/ 0 h 2559330"/>
              <a:gd name="connsiteX0" fmla="*/ 15766 w 1639614"/>
              <a:gd name="connsiteY0" fmla="*/ 0 h 2559330"/>
              <a:gd name="connsiteX1" fmla="*/ 1461864 w 1639614"/>
              <a:gd name="connsiteY1" fmla="*/ 2559330 h 2559330"/>
              <a:gd name="connsiteX2" fmla="*/ 0 w 1639614"/>
              <a:gd name="connsiteY2" fmla="*/ 1623849 h 2559330"/>
              <a:gd name="connsiteX3" fmla="*/ 15766 w 1639614"/>
              <a:gd name="connsiteY3" fmla="*/ 0 h 2559330"/>
              <a:gd name="connsiteX0" fmla="*/ 15766 w 1639614"/>
              <a:gd name="connsiteY0" fmla="*/ 0 h 2559330"/>
              <a:gd name="connsiteX1" fmla="*/ 1461864 w 1639614"/>
              <a:gd name="connsiteY1" fmla="*/ 2559330 h 2559330"/>
              <a:gd name="connsiteX2" fmla="*/ 0 w 1639614"/>
              <a:gd name="connsiteY2" fmla="*/ 1623849 h 2559330"/>
              <a:gd name="connsiteX3" fmla="*/ 15766 w 1639614"/>
              <a:gd name="connsiteY3" fmla="*/ 0 h 2559330"/>
              <a:gd name="connsiteX0" fmla="*/ 0 w 1623848"/>
              <a:gd name="connsiteY0" fmla="*/ 0 h 2559330"/>
              <a:gd name="connsiteX1" fmla="*/ 1446098 w 1623848"/>
              <a:gd name="connsiteY1" fmla="*/ 2559330 h 2559330"/>
              <a:gd name="connsiteX2" fmla="*/ 14881 w 1623848"/>
              <a:gd name="connsiteY2" fmla="*/ 1767241 h 2559330"/>
              <a:gd name="connsiteX3" fmla="*/ 0 w 1623848"/>
              <a:gd name="connsiteY3" fmla="*/ 0 h 2559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23848" h="2559330">
                <a:moveTo>
                  <a:pt x="0" y="0"/>
                </a:moveTo>
                <a:cubicBezTo>
                  <a:pt x="1049425" y="372099"/>
                  <a:pt x="1623848" y="1613520"/>
                  <a:pt x="1446098" y="2559330"/>
                </a:cubicBezTo>
                <a:cubicBezTo>
                  <a:pt x="1166330" y="2062716"/>
                  <a:pt x="510249" y="1851885"/>
                  <a:pt x="14881" y="1767241"/>
                </a:cubicBezTo>
                <a:cubicBezTo>
                  <a:pt x="187940" y="1333113"/>
                  <a:pt x="306002" y="664642"/>
                  <a:pt x="0" y="0"/>
                </a:cubicBezTo>
                <a:close/>
              </a:path>
            </a:pathLst>
          </a:custGeom>
          <a:gradFill flip="none" rotWithShape="1">
            <a:gsLst>
              <a:gs pos="27000">
                <a:srgbClr val="9966FF">
                  <a:shade val="30000"/>
                  <a:satMod val="115000"/>
                </a:srgbClr>
              </a:gs>
              <a:gs pos="100000">
                <a:srgbClr val="834FE8"/>
              </a:gs>
              <a:gs pos="14000">
                <a:srgbClr val="7344CF"/>
              </a:gs>
              <a:gs pos="50000">
                <a:srgbClr val="9966FF">
                  <a:shade val="67500"/>
                  <a:satMod val="115000"/>
                </a:srgbClr>
              </a:gs>
              <a:gs pos="74000">
                <a:srgbClr val="B389FF"/>
              </a:gs>
            </a:gsLst>
            <a:lin ang="8100000" scaled="1"/>
            <a:tileRect/>
          </a:gradFill>
          <a:ln w="25400" cap="flat" cmpd="sng" algn="ctr">
            <a:noFill/>
            <a:prstDash val="solid"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/>
          <a:lstStyle/>
          <a:p>
            <a:pPr algn="ctr" defTabSz="685800" hangingPunct="1">
              <a:defRPr/>
            </a:pPr>
            <a:endParaRPr lang="zh-TW" altLang="en-US" sz="1350" dirty="0">
              <a:solidFill>
                <a:sysClr val="window" lastClr="FFFFFF"/>
              </a:solidFill>
              <a:latin typeface="Calibri"/>
              <a:ea typeface="新細明體"/>
            </a:endParaRPr>
          </a:p>
        </p:txBody>
      </p:sp>
      <p:sp>
        <p:nvSpPr>
          <p:cNvPr id="40" name="手繪多邊形 42"/>
          <p:cNvSpPr/>
          <p:nvPr/>
        </p:nvSpPr>
        <p:spPr>
          <a:xfrm rot="4790878">
            <a:off x="4800279" y="2695283"/>
            <a:ext cx="1176633" cy="1854480"/>
          </a:xfrm>
          <a:custGeom>
            <a:avLst/>
            <a:gdLst>
              <a:gd name="connsiteX0" fmla="*/ 15766 w 1481959"/>
              <a:gd name="connsiteY0" fmla="*/ 0 h 2191407"/>
              <a:gd name="connsiteX1" fmla="*/ 1481959 w 1481959"/>
              <a:gd name="connsiteY1" fmla="*/ 2191407 h 2191407"/>
              <a:gd name="connsiteX2" fmla="*/ 0 w 1481959"/>
              <a:gd name="connsiteY2" fmla="*/ 1623849 h 2191407"/>
              <a:gd name="connsiteX3" fmla="*/ 15766 w 1481959"/>
              <a:gd name="connsiteY3" fmla="*/ 0 h 2191407"/>
              <a:gd name="connsiteX0" fmla="*/ 15766 w 1484587"/>
              <a:gd name="connsiteY0" fmla="*/ 0 h 2462048"/>
              <a:gd name="connsiteX1" fmla="*/ 1481959 w 1484587"/>
              <a:gd name="connsiteY1" fmla="*/ 2191407 h 2462048"/>
              <a:gd name="connsiteX2" fmla="*/ 0 w 1484587"/>
              <a:gd name="connsiteY2" fmla="*/ 1623849 h 2462048"/>
              <a:gd name="connsiteX3" fmla="*/ 15766 w 1484587"/>
              <a:gd name="connsiteY3" fmla="*/ 0 h 2462048"/>
              <a:gd name="connsiteX0" fmla="*/ 260131 w 1728952"/>
              <a:gd name="connsiteY0" fmla="*/ 94593 h 2556641"/>
              <a:gd name="connsiteX1" fmla="*/ 1726324 w 1728952"/>
              <a:gd name="connsiteY1" fmla="*/ 2286000 h 2556641"/>
              <a:gd name="connsiteX2" fmla="*/ 244365 w 1728952"/>
              <a:gd name="connsiteY2" fmla="*/ 1718442 h 2556641"/>
              <a:gd name="connsiteX3" fmla="*/ 260131 w 1728952"/>
              <a:gd name="connsiteY3" fmla="*/ 94593 h 2556641"/>
              <a:gd name="connsiteX0" fmla="*/ 260131 w 1728952"/>
              <a:gd name="connsiteY0" fmla="*/ 94593 h 2556641"/>
              <a:gd name="connsiteX1" fmla="*/ 1726324 w 1728952"/>
              <a:gd name="connsiteY1" fmla="*/ 2286000 h 2556641"/>
              <a:gd name="connsiteX2" fmla="*/ 244365 w 1728952"/>
              <a:gd name="connsiteY2" fmla="*/ 1718442 h 2556641"/>
              <a:gd name="connsiteX3" fmla="*/ 260131 w 1728952"/>
              <a:gd name="connsiteY3" fmla="*/ 94593 h 2556641"/>
              <a:gd name="connsiteX0" fmla="*/ 260131 w 1728952"/>
              <a:gd name="connsiteY0" fmla="*/ 94593 h 2556641"/>
              <a:gd name="connsiteX1" fmla="*/ 1726324 w 1728952"/>
              <a:gd name="connsiteY1" fmla="*/ 2286000 h 2556641"/>
              <a:gd name="connsiteX2" fmla="*/ 244365 w 1728952"/>
              <a:gd name="connsiteY2" fmla="*/ 1718442 h 2556641"/>
              <a:gd name="connsiteX3" fmla="*/ 260131 w 1728952"/>
              <a:gd name="connsiteY3" fmla="*/ 94593 h 2556641"/>
              <a:gd name="connsiteX0" fmla="*/ 260131 w 1773620"/>
              <a:gd name="connsiteY0" fmla="*/ 94593 h 2556641"/>
              <a:gd name="connsiteX1" fmla="*/ 1726324 w 1773620"/>
              <a:gd name="connsiteY1" fmla="*/ 2286000 h 2556641"/>
              <a:gd name="connsiteX2" fmla="*/ 244365 w 1773620"/>
              <a:gd name="connsiteY2" fmla="*/ 1718442 h 2556641"/>
              <a:gd name="connsiteX3" fmla="*/ 260131 w 1773620"/>
              <a:gd name="connsiteY3" fmla="*/ 94593 h 2556641"/>
              <a:gd name="connsiteX0" fmla="*/ 260131 w 1773620"/>
              <a:gd name="connsiteY0" fmla="*/ 94593 h 2286000"/>
              <a:gd name="connsiteX1" fmla="*/ 1726324 w 1773620"/>
              <a:gd name="connsiteY1" fmla="*/ 2286000 h 2286000"/>
              <a:gd name="connsiteX2" fmla="*/ 244365 w 1773620"/>
              <a:gd name="connsiteY2" fmla="*/ 1718442 h 2286000"/>
              <a:gd name="connsiteX3" fmla="*/ 260131 w 1773620"/>
              <a:gd name="connsiteY3" fmla="*/ 94593 h 2286000"/>
              <a:gd name="connsiteX0" fmla="*/ 260131 w 1773620"/>
              <a:gd name="connsiteY0" fmla="*/ 94593 h 2286000"/>
              <a:gd name="connsiteX1" fmla="*/ 1726324 w 1773620"/>
              <a:gd name="connsiteY1" fmla="*/ 2286000 h 2286000"/>
              <a:gd name="connsiteX2" fmla="*/ 244365 w 1773620"/>
              <a:gd name="connsiteY2" fmla="*/ 1718442 h 2286000"/>
              <a:gd name="connsiteX3" fmla="*/ 260131 w 1773620"/>
              <a:gd name="connsiteY3" fmla="*/ 94593 h 2286000"/>
              <a:gd name="connsiteX0" fmla="*/ 246993 w 1760482"/>
              <a:gd name="connsiteY0" fmla="*/ 94593 h 2286000"/>
              <a:gd name="connsiteX1" fmla="*/ 1713186 w 1760482"/>
              <a:gd name="connsiteY1" fmla="*/ 2286000 h 2286000"/>
              <a:gd name="connsiteX2" fmla="*/ 231227 w 1760482"/>
              <a:gd name="connsiteY2" fmla="*/ 1718442 h 2286000"/>
              <a:gd name="connsiteX3" fmla="*/ 246993 w 1760482"/>
              <a:gd name="connsiteY3" fmla="*/ 94593 h 2286000"/>
              <a:gd name="connsiteX0" fmla="*/ 15766 w 1529255"/>
              <a:gd name="connsiteY0" fmla="*/ 0 h 2191407"/>
              <a:gd name="connsiteX1" fmla="*/ 1481959 w 1529255"/>
              <a:gd name="connsiteY1" fmla="*/ 2191407 h 2191407"/>
              <a:gd name="connsiteX2" fmla="*/ 0 w 1529255"/>
              <a:gd name="connsiteY2" fmla="*/ 1623849 h 2191407"/>
              <a:gd name="connsiteX3" fmla="*/ 15766 w 1529255"/>
              <a:gd name="connsiteY3" fmla="*/ 0 h 2191407"/>
              <a:gd name="connsiteX0" fmla="*/ 15766 w 1529255"/>
              <a:gd name="connsiteY0" fmla="*/ 0 h 2191407"/>
              <a:gd name="connsiteX1" fmla="*/ 1481959 w 1529255"/>
              <a:gd name="connsiteY1" fmla="*/ 2191407 h 2191407"/>
              <a:gd name="connsiteX2" fmla="*/ 0 w 1529255"/>
              <a:gd name="connsiteY2" fmla="*/ 1623849 h 2191407"/>
              <a:gd name="connsiteX3" fmla="*/ 15766 w 1529255"/>
              <a:gd name="connsiteY3" fmla="*/ 0 h 2191407"/>
              <a:gd name="connsiteX0" fmla="*/ 15766 w 1529255"/>
              <a:gd name="connsiteY0" fmla="*/ 0 h 2191407"/>
              <a:gd name="connsiteX1" fmla="*/ 1481959 w 1529255"/>
              <a:gd name="connsiteY1" fmla="*/ 2191407 h 2191407"/>
              <a:gd name="connsiteX2" fmla="*/ 0 w 1529255"/>
              <a:gd name="connsiteY2" fmla="*/ 1623849 h 2191407"/>
              <a:gd name="connsiteX3" fmla="*/ 15766 w 1529255"/>
              <a:gd name="connsiteY3" fmla="*/ 0 h 2191407"/>
              <a:gd name="connsiteX0" fmla="*/ 15766 w 1529255"/>
              <a:gd name="connsiteY0" fmla="*/ 0 h 2191407"/>
              <a:gd name="connsiteX1" fmla="*/ 1481959 w 1529255"/>
              <a:gd name="connsiteY1" fmla="*/ 2191407 h 2191407"/>
              <a:gd name="connsiteX2" fmla="*/ 0 w 1529255"/>
              <a:gd name="connsiteY2" fmla="*/ 1623849 h 2191407"/>
              <a:gd name="connsiteX3" fmla="*/ 15766 w 1529255"/>
              <a:gd name="connsiteY3" fmla="*/ 0 h 2191407"/>
              <a:gd name="connsiteX0" fmla="*/ 15766 w 1529255"/>
              <a:gd name="connsiteY0" fmla="*/ 0 h 2191407"/>
              <a:gd name="connsiteX1" fmla="*/ 1481959 w 1529255"/>
              <a:gd name="connsiteY1" fmla="*/ 2191407 h 2191407"/>
              <a:gd name="connsiteX2" fmla="*/ 0 w 1529255"/>
              <a:gd name="connsiteY2" fmla="*/ 1623849 h 2191407"/>
              <a:gd name="connsiteX3" fmla="*/ 15766 w 1529255"/>
              <a:gd name="connsiteY3" fmla="*/ 0 h 2191407"/>
              <a:gd name="connsiteX0" fmla="*/ 15766 w 1509160"/>
              <a:gd name="connsiteY0" fmla="*/ 0 h 2559330"/>
              <a:gd name="connsiteX1" fmla="*/ 1461864 w 1509160"/>
              <a:gd name="connsiteY1" fmla="*/ 2559330 h 2559330"/>
              <a:gd name="connsiteX2" fmla="*/ 0 w 1509160"/>
              <a:gd name="connsiteY2" fmla="*/ 1623849 h 2559330"/>
              <a:gd name="connsiteX3" fmla="*/ 15766 w 1509160"/>
              <a:gd name="connsiteY3" fmla="*/ 0 h 2559330"/>
              <a:gd name="connsiteX0" fmla="*/ 15766 w 1545021"/>
              <a:gd name="connsiteY0" fmla="*/ 0 h 2559330"/>
              <a:gd name="connsiteX1" fmla="*/ 1461864 w 1545021"/>
              <a:gd name="connsiteY1" fmla="*/ 2559330 h 2559330"/>
              <a:gd name="connsiteX2" fmla="*/ 0 w 1545021"/>
              <a:gd name="connsiteY2" fmla="*/ 1623849 h 2559330"/>
              <a:gd name="connsiteX3" fmla="*/ 15766 w 1545021"/>
              <a:gd name="connsiteY3" fmla="*/ 0 h 2559330"/>
              <a:gd name="connsiteX0" fmla="*/ 15766 w 1545021"/>
              <a:gd name="connsiteY0" fmla="*/ 0 h 2559330"/>
              <a:gd name="connsiteX1" fmla="*/ 1461864 w 1545021"/>
              <a:gd name="connsiteY1" fmla="*/ 2559330 h 2559330"/>
              <a:gd name="connsiteX2" fmla="*/ 0 w 1545021"/>
              <a:gd name="connsiteY2" fmla="*/ 1623849 h 2559330"/>
              <a:gd name="connsiteX3" fmla="*/ 15766 w 1545021"/>
              <a:gd name="connsiteY3" fmla="*/ 0 h 2559330"/>
              <a:gd name="connsiteX0" fmla="*/ 15766 w 1639614"/>
              <a:gd name="connsiteY0" fmla="*/ 0 h 2559330"/>
              <a:gd name="connsiteX1" fmla="*/ 1461864 w 1639614"/>
              <a:gd name="connsiteY1" fmla="*/ 2559330 h 2559330"/>
              <a:gd name="connsiteX2" fmla="*/ 0 w 1639614"/>
              <a:gd name="connsiteY2" fmla="*/ 1623849 h 2559330"/>
              <a:gd name="connsiteX3" fmla="*/ 15766 w 1639614"/>
              <a:gd name="connsiteY3" fmla="*/ 0 h 2559330"/>
              <a:gd name="connsiteX0" fmla="*/ 15766 w 1639614"/>
              <a:gd name="connsiteY0" fmla="*/ 0 h 2559330"/>
              <a:gd name="connsiteX1" fmla="*/ 1461864 w 1639614"/>
              <a:gd name="connsiteY1" fmla="*/ 2559330 h 2559330"/>
              <a:gd name="connsiteX2" fmla="*/ 0 w 1639614"/>
              <a:gd name="connsiteY2" fmla="*/ 1623849 h 2559330"/>
              <a:gd name="connsiteX3" fmla="*/ 15766 w 1639614"/>
              <a:gd name="connsiteY3" fmla="*/ 0 h 2559330"/>
              <a:gd name="connsiteX0" fmla="*/ 0 w 1623848"/>
              <a:gd name="connsiteY0" fmla="*/ 0 h 2559330"/>
              <a:gd name="connsiteX1" fmla="*/ 1446098 w 1623848"/>
              <a:gd name="connsiteY1" fmla="*/ 2559330 h 2559330"/>
              <a:gd name="connsiteX2" fmla="*/ 14881 w 1623848"/>
              <a:gd name="connsiteY2" fmla="*/ 1767241 h 2559330"/>
              <a:gd name="connsiteX3" fmla="*/ 0 w 1623848"/>
              <a:gd name="connsiteY3" fmla="*/ 0 h 2559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23848" h="2559330">
                <a:moveTo>
                  <a:pt x="0" y="0"/>
                </a:moveTo>
                <a:cubicBezTo>
                  <a:pt x="1049425" y="372099"/>
                  <a:pt x="1623848" y="1613520"/>
                  <a:pt x="1446098" y="2559330"/>
                </a:cubicBezTo>
                <a:cubicBezTo>
                  <a:pt x="1166330" y="2062716"/>
                  <a:pt x="510249" y="1851885"/>
                  <a:pt x="14881" y="1767241"/>
                </a:cubicBezTo>
                <a:cubicBezTo>
                  <a:pt x="187940" y="1333113"/>
                  <a:pt x="306002" y="664642"/>
                  <a:pt x="0" y="0"/>
                </a:cubicBezTo>
                <a:close/>
              </a:path>
            </a:pathLst>
          </a:custGeom>
          <a:gradFill flip="none" rotWithShape="1">
            <a:gsLst>
              <a:gs pos="27000">
                <a:srgbClr val="9966FF">
                  <a:shade val="30000"/>
                  <a:satMod val="115000"/>
                </a:srgbClr>
              </a:gs>
              <a:gs pos="100000">
                <a:srgbClr val="834FE8"/>
              </a:gs>
              <a:gs pos="14000">
                <a:srgbClr val="7344CF"/>
              </a:gs>
              <a:gs pos="50000">
                <a:srgbClr val="9966FF">
                  <a:shade val="67500"/>
                  <a:satMod val="115000"/>
                </a:srgbClr>
              </a:gs>
              <a:gs pos="74000">
                <a:srgbClr val="B389FF"/>
              </a:gs>
            </a:gsLst>
            <a:lin ang="8100000" scaled="1"/>
            <a:tileRect/>
          </a:gradFill>
          <a:ln w="25400" cap="flat" cmpd="sng" algn="ctr">
            <a:noFill/>
            <a:prstDash val="solid"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/>
          <a:lstStyle/>
          <a:p>
            <a:pPr algn="ctr" defTabSz="685800" hangingPunct="1">
              <a:defRPr/>
            </a:pPr>
            <a:endParaRPr lang="zh-TW" altLang="en-US" sz="1350">
              <a:solidFill>
                <a:sysClr val="window" lastClr="FFFFFF"/>
              </a:solidFill>
              <a:latin typeface="Calibri"/>
              <a:ea typeface="新細明體"/>
            </a:endParaRPr>
          </a:p>
        </p:txBody>
      </p:sp>
      <p:sp>
        <p:nvSpPr>
          <p:cNvPr id="41" name="文字方塊 57"/>
          <p:cNvSpPr txBox="1">
            <a:spLocks noChangeArrowheads="1"/>
          </p:cNvSpPr>
          <p:nvPr/>
        </p:nvSpPr>
        <p:spPr bwMode="auto">
          <a:xfrm rot="18792058">
            <a:off x="3628080" y="1323151"/>
            <a:ext cx="429926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defTabSz="685800" hangingPunct="1">
              <a:defRPr/>
            </a:pPr>
            <a:r>
              <a:rPr lang="en-US" altLang="zh-TW" sz="3300" dirty="0">
                <a:solidFill>
                  <a:sysClr val="window" lastClr="FFFFFF"/>
                </a:solidFill>
              </a:rPr>
              <a:t>A</a:t>
            </a:r>
            <a:endParaRPr lang="zh-TW" altLang="en-US" sz="3300" dirty="0">
              <a:solidFill>
                <a:sysClr val="window" lastClr="FFFFFF"/>
              </a:solidFill>
            </a:endParaRPr>
          </a:p>
        </p:txBody>
      </p:sp>
      <p:sp>
        <p:nvSpPr>
          <p:cNvPr id="42" name="文字方塊 58"/>
          <p:cNvSpPr txBox="1">
            <a:spLocks noChangeArrowheads="1"/>
          </p:cNvSpPr>
          <p:nvPr/>
        </p:nvSpPr>
        <p:spPr bwMode="auto">
          <a:xfrm rot="19385833">
            <a:off x="5251230" y="1540798"/>
            <a:ext cx="327835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defTabSz="685800" hangingPunct="1">
              <a:defRPr/>
            </a:pPr>
            <a:r>
              <a:rPr lang="en-US" altLang="zh-TW" sz="3300">
                <a:solidFill>
                  <a:sysClr val="window" lastClr="FFFFFF"/>
                </a:solidFill>
              </a:rPr>
              <a:t>B</a:t>
            </a:r>
            <a:endParaRPr lang="zh-TW" altLang="en-US" sz="3300">
              <a:solidFill>
                <a:sysClr val="window" lastClr="FFFFFF"/>
              </a:solidFill>
            </a:endParaRPr>
          </a:p>
        </p:txBody>
      </p:sp>
      <p:sp>
        <p:nvSpPr>
          <p:cNvPr id="43" name="文字方塊 59"/>
          <p:cNvSpPr txBox="1">
            <a:spLocks noChangeArrowheads="1"/>
          </p:cNvSpPr>
          <p:nvPr/>
        </p:nvSpPr>
        <p:spPr bwMode="auto">
          <a:xfrm rot="19265740">
            <a:off x="5013205" y="3131747"/>
            <a:ext cx="327835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defTabSz="685800" hangingPunct="1">
              <a:defRPr/>
            </a:pPr>
            <a:r>
              <a:rPr lang="en-US" altLang="zh-TW" sz="3300">
                <a:solidFill>
                  <a:sysClr val="window" lastClr="FFFFFF"/>
                </a:solidFill>
              </a:rPr>
              <a:t>C</a:t>
            </a:r>
            <a:endParaRPr lang="zh-TW" altLang="en-US" sz="3300">
              <a:solidFill>
                <a:sysClr val="window" lastClr="FFFFFF"/>
              </a:solidFill>
            </a:endParaRPr>
          </a:p>
        </p:txBody>
      </p:sp>
      <p:sp>
        <p:nvSpPr>
          <p:cNvPr id="44" name="文字方塊 60"/>
          <p:cNvSpPr txBox="1">
            <a:spLocks noChangeArrowheads="1"/>
          </p:cNvSpPr>
          <p:nvPr/>
        </p:nvSpPr>
        <p:spPr bwMode="auto">
          <a:xfrm rot="19241021">
            <a:off x="3484376" y="2946459"/>
            <a:ext cx="327835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defTabSz="685800" hangingPunct="1">
              <a:defRPr/>
            </a:pPr>
            <a:r>
              <a:rPr lang="en-US" altLang="zh-TW" sz="3300">
                <a:solidFill>
                  <a:sysClr val="window" lastClr="FFFFFF"/>
                </a:solidFill>
              </a:rPr>
              <a:t>D</a:t>
            </a:r>
            <a:endParaRPr lang="zh-TW" altLang="en-US" sz="3300">
              <a:solidFill>
                <a:sysClr val="window" lastClr="FFFFFF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3359259" y="2124583"/>
            <a:ext cx="22391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lvl="0">
              <a:lnSpc>
                <a:spcPct val="80000"/>
              </a:lnSpc>
              <a:defRPr sz="4400" b="1" kern="0">
                <a:ln w="18415" cmpd="sng">
                  <a:noFill/>
                  <a:prstDash val="solid"/>
                </a:ln>
                <a:solidFill>
                  <a:srgbClr val="FFC000"/>
                </a:solidFill>
                <a:latin typeface="Agency FB" pitchFamily="34" charset="0"/>
                <a:ea typeface="微软雅黑" pitchFamily="34" charset="-122"/>
              </a:defRPr>
            </a:lvl1pPr>
          </a:lstStyle>
          <a:p>
            <a:pPr algn="ctr" defTabSz="685800" hangingPunct="1">
              <a:defRPr/>
            </a:pPr>
            <a:r>
              <a:rPr lang="zh-TW" altLang="en-US" sz="6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itchFamily="34" charset="0"/>
              </a:rPr>
              <a:t>策略</a:t>
            </a:r>
            <a:endParaRPr lang="zh-CN" altLang="en-US" sz="60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Arial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6168213" y="863068"/>
            <a:ext cx="1566511" cy="15927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zh-TW" altLang="en-US" sz="4050" b="1" dirty="0">
                <a:solidFill>
                  <a:srgbClr val="FF0000"/>
                </a:solidFill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瀏覽</a:t>
            </a:r>
            <a:endParaRPr lang="en-US" altLang="zh-TW" sz="4050" b="1" dirty="0">
              <a:solidFill>
                <a:srgbClr val="FF0000"/>
              </a:solidFill>
              <a:highlight>
                <a:srgbClr val="FFFF00"/>
              </a:highligh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just">
              <a:defRPr/>
            </a:pPr>
            <a:r>
              <a:rPr lang="zh-TW" altLang="en-US" sz="3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選項</a:t>
            </a:r>
            <a:endParaRPr lang="en-US" altLang="zh-TW" sz="30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just">
              <a:defRPr/>
            </a:pPr>
            <a:r>
              <a:rPr lang="zh-TW" altLang="en-US" sz="2700" b="1" dirty="0">
                <a:latin typeface="標楷體" panose="03000509000000000000" pitchFamily="65" charset="-120"/>
                <a:ea typeface="標楷體" panose="03000509000000000000" pitchFamily="65" charset="-120"/>
                <a:cs typeface="Arial" pitchFamily="34" charset="0"/>
              </a:rPr>
              <a:t>進行預測</a:t>
            </a:r>
            <a:endParaRPr lang="en-US" altLang="zh-CN" sz="2700" b="1" dirty="0">
              <a:latin typeface="標楷體" panose="03000509000000000000" pitchFamily="65" charset="-120"/>
              <a:ea typeface="標楷體" panose="03000509000000000000" pitchFamily="65" charset="-120"/>
              <a:cs typeface="Arial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6097931" y="2675045"/>
            <a:ext cx="2910423" cy="20774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zh-TW" altLang="en-US" sz="3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關鍵字句</a:t>
            </a:r>
            <a:endParaRPr lang="en-US" altLang="zh-TW" sz="30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just">
              <a:defRPr/>
            </a:pPr>
            <a:r>
              <a:rPr lang="zh-TW" altLang="en-US" sz="3900" b="1" dirty="0">
                <a:solidFill>
                  <a:srgbClr val="FF0000"/>
                </a:solidFill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記號</a:t>
            </a:r>
            <a:endParaRPr lang="en-US" altLang="zh-TW" sz="3900" b="1" dirty="0">
              <a:solidFill>
                <a:srgbClr val="FF0000"/>
              </a:solidFill>
              <a:highlight>
                <a:srgbClr val="FFFF00"/>
              </a:highligh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defRPr/>
            </a:pPr>
            <a:r>
              <a:rPr lang="zh-TW" altLang="en-US" sz="3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圈圈、畫底線、撇一下、連結</a:t>
            </a:r>
            <a:endParaRPr lang="en-US" altLang="zh-CN" sz="3000" b="1" dirty="0">
              <a:latin typeface="標楷體" panose="03000509000000000000" pitchFamily="65" charset="-120"/>
              <a:ea typeface="標楷體" panose="03000509000000000000" pitchFamily="65" charset="-120"/>
              <a:cs typeface="Arial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164220" y="2530858"/>
            <a:ext cx="2446652" cy="2469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zh-TW" altLang="en-US" sz="3450" b="1" u="sng" dirty="0">
                <a:solidFill>
                  <a:srgbClr val="FF0000"/>
                </a:solidFill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  <a:cs typeface="Arial" pitchFamily="34" charset="0"/>
              </a:rPr>
              <a:t>應答類型</a:t>
            </a:r>
            <a:endParaRPr lang="en-US" altLang="zh-TW" sz="3450" b="1" u="sng" dirty="0">
              <a:solidFill>
                <a:srgbClr val="FF0000"/>
              </a:solidFill>
              <a:highlight>
                <a:srgbClr val="FFFF00"/>
              </a:highlight>
              <a:latin typeface="標楷體" panose="03000509000000000000" pitchFamily="65" charset="-120"/>
              <a:ea typeface="標楷體" panose="03000509000000000000" pitchFamily="65" charset="-120"/>
              <a:cs typeface="Arial" pitchFamily="34" charset="0"/>
            </a:endParaRPr>
          </a:p>
          <a:p>
            <a:pPr algn="just">
              <a:defRPr/>
            </a:pPr>
            <a:r>
              <a:rPr lang="en-US" altLang="zh-TW" sz="3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6W1H</a:t>
            </a:r>
            <a:r>
              <a:rPr lang="zh-TW" altLang="en-US" sz="3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問句</a:t>
            </a:r>
            <a:endParaRPr lang="en-US" altLang="zh-TW" sz="30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just">
              <a:defRPr/>
            </a:pPr>
            <a:r>
              <a:rPr lang="en-US" altLang="zh-TW" sz="3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Yes</a:t>
            </a:r>
            <a:r>
              <a:rPr lang="zh-TW" altLang="en-US" sz="3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／</a:t>
            </a:r>
            <a:r>
              <a:rPr lang="en-US" altLang="zh-TW" sz="3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No</a:t>
            </a:r>
            <a:r>
              <a:rPr lang="zh-TW" altLang="en-US" sz="3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問句</a:t>
            </a:r>
            <a:endParaRPr lang="en-US" altLang="zh-TW" sz="30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just">
              <a:defRPr/>
            </a:pPr>
            <a:r>
              <a:rPr lang="zh-TW" altLang="en-US" sz="3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詢問意願</a:t>
            </a:r>
            <a:endParaRPr lang="en-US" altLang="zh-TW" sz="30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just">
              <a:defRPr/>
            </a:pPr>
            <a:r>
              <a:rPr lang="zh-TW" altLang="en-US" sz="3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陳述句</a:t>
            </a:r>
            <a:endParaRPr lang="en-US" altLang="zh-CN" sz="3000" b="1" dirty="0">
              <a:solidFill>
                <a:sysClr val="windowText" lastClr="000000">
                  <a:lumMod val="75000"/>
                  <a:lumOff val="25000"/>
                </a:sysClr>
              </a:solidFill>
              <a:latin typeface="標楷體" panose="03000509000000000000" pitchFamily="65" charset="-120"/>
              <a:ea typeface="標楷體" panose="03000509000000000000" pitchFamily="65" charset="-120"/>
              <a:cs typeface="Arial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1297354" y="863068"/>
            <a:ext cx="1563138" cy="12695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zh-TW" altLang="en-US" sz="4050" b="1" dirty="0">
                <a:solidFill>
                  <a:srgbClr val="FF0000"/>
                </a:solidFill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  <a:cs typeface="Arial" pitchFamily="34" charset="0"/>
              </a:rPr>
              <a:t>掌握</a:t>
            </a:r>
            <a:endParaRPr lang="en-US" altLang="zh-TW" sz="4050" b="1" dirty="0">
              <a:solidFill>
                <a:srgbClr val="FF0000"/>
              </a:solidFill>
              <a:highlight>
                <a:srgbClr val="FFFF00"/>
              </a:highlight>
              <a:latin typeface="標楷體" panose="03000509000000000000" pitchFamily="65" charset="-120"/>
              <a:ea typeface="標楷體" panose="03000509000000000000" pitchFamily="65" charset="-120"/>
              <a:cs typeface="Arial" pitchFamily="34" charset="0"/>
            </a:endParaRPr>
          </a:p>
          <a:p>
            <a:pPr algn="just">
              <a:defRPr/>
            </a:pPr>
            <a:r>
              <a:rPr lang="zh-TW" altLang="en-US" sz="3600" b="1" dirty="0">
                <a:latin typeface="標楷體" panose="03000509000000000000" pitchFamily="65" charset="-120"/>
                <a:ea typeface="標楷體" panose="03000509000000000000" pitchFamily="65" charset="-120"/>
                <a:cs typeface="Arial" pitchFamily="34" charset="0"/>
              </a:rPr>
              <a:t>大意</a:t>
            </a:r>
            <a:endParaRPr lang="en-US" altLang="zh-CN" sz="3600" b="1" dirty="0">
              <a:latin typeface="標楷體" panose="03000509000000000000" pitchFamily="65" charset="-120"/>
              <a:ea typeface="標楷體" panose="03000509000000000000" pitchFamily="65" charset="-120"/>
              <a:cs typeface="Arial" pitchFamily="34" charset="0"/>
            </a:endParaRP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6D706EC8-CDBE-4A0F-A580-15E43D948E17}"/>
              </a:ext>
            </a:extLst>
          </p:cNvPr>
          <p:cNvSpPr/>
          <p:nvPr/>
        </p:nvSpPr>
        <p:spPr>
          <a:xfrm>
            <a:off x="5689370" y="2647695"/>
            <a:ext cx="3100611" cy="2353069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</p:spTree>
    <p:extLst>
      <p:ext uri="{BB962C8B-B14F-4D97-AF65-F5344CB8AC3E}">
        <p14:creationId xmlns:p14="http://schemas.microsoft.com/office/powerpoint/2010/main" val="3180550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標題 1"/>
          <p:cNvSpPr txBox="1">
            <a:spLocks noGrp="1"/>
          </p:cNvSpPr>
          <p:nvPr>
            <p:ph type="title"/>
          </p:nvPr>
        </p:nvSpPr>
        <p:spPr>
          <a:xfrm>
            <a:off x="457199" y="281174"/>
            <a:ext cx="8246072" cy="899842"/>
          </a:xfrm>
          <a:prstGeom prst="rect">
            <a:avLst/>
          </a:prstGeom>
        </p:spPr>
        <p:txBody>
          <a:bodyPr/>
          <a:lstStyle>
            <a:lvl1pPr defTabSz="868680">
              <a:defRPr sz="4560">
                <a:effectLst>
                  <a:outerShdw blurRad="48260" dist="36195" dir="2700000" rotWithShape="0">
                    <a:srgbClr val="000000">
                      <a:alpha val="40000"/>
                    </a:srgbClr>
                  </a:outerShdw>
                </a:effectLst>
                <a:latin typeface="標楷體"/>
                <a:ea typeface="標楷體"/>
                <a:cs typeface="標楷體"/>
                <a:sym typeface="標楷體"/>
              </a:defRPr>
            </a:lvl1pPr>
          </a:lstStyle>
          <a:p>
            <a:r>
              <a:rPr dirty="0" err="1">
                <a:highlight>
                  <a:srgbClr val="FFFF00"/>
                </a:highlight>
              </a:rPr>
              <a:t>如何訂正聽力試題</a:t>
            </a:r>
            <a:endParaRPr dirty="0">
              <a:highlight>
                <a:srgbClr val="FFFF00"/>
              </a:highlight>
            </a:endParaRPr>
          </a:p>
        </p:txBody>
      </p:sp>
      <p:sp>
        <p:nvSpPr>
          <p:cNvPr id="143" name="內容版面配置區 2"/>
          <p:cNvSpPr txBox="1">
            <a:spLocks noGrp="1"/>
          </p:cNvSpPr>
          <p:nvPr>
            <p:ph type="body" idx="1"/>
          </p:nvPr>
        </p:nvSpPr>
        <p:spPr>
          <a:xfrm>
            <a:off x="440729" y="1350111"/>
            <a:ext cx="8246072" cy="3417152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>
              <a:spcBef>
                <a:spcPts val="1200"/>
              </a:spcBef>
              <a:defRPr sz="5400">
                <a:latin typeface="標楷體"/>
                <a:ea typeface="標楷體"/>
                <a:cs typeface="標楷體"/>
                <a:sym typeface="標楷體"/>
              </a:defRPr>
            </a:pPr>
            <a:r>
              <a:rPr dirty="0"/>
              <a:t>1. </a:t>
            </a:r>
            <a:r>
              <a:rPr dirty="0" err="1"/>
              <a:t>抄下該題聽力稿內容</a:t>
            </a:r>
            <a:endParaRPr dirty="0"/>
          </a:p>
          <a:p>
            <a:pPr>
              <a:spcBef>
                <a:spcPts val="1200"/>
              </a:spcBef>
              <a:defRPr sz="5400">
                <a:latin typeface="標楷體"/>
                <a:ea typeface="標楷體"/>
                <a:cs typeface="標楷體"/>
                <a:sym typeface="標楷體"/>
              </a:defRPr>
            </a:pPr>
            <a:r>
              <a:rPr dirty="0"/>
              <a:t>2. </a:t>
            </a:r>
            <a:r>
              <a:rPr dirty="0" err="1"/>
              <a:t>反覆複述至少三次</a:t>
            </a:r>
            <a:r>
              <a:rPr dirty="0"/>
              <a:t>, </a:t>
            </a:r>
            <a:endParaRPr lang="en-US" dirty="0"/>
          </a:p>
          <a:p>
            <a:pPr>
              <a:spcBef>
                <a:spcPts val="1200"/>
              </a:spcBef>
              <a:defRPr sz="5400">
                <a:latin typeface="標楷體"/>
                <a:ea typeface="標楷體"/>
                <a:cs typeface="標楷體"/>
                <a:sym typeface="標楷體"/>
              </a:defRPr>
            </a:pPr>
            <a:r>
              <a:rPr dirty="0" err="1"/>
              <a:t>直到熟悉聲音</a:t>
            </a:r>
            <a:endParaRPr lang="en-US" dirty="0"/>
          </a:p>
          <a:p>
            <a:pPr>
              <a:spcBef>
                <a:spcPts val="1200"/>
              </a:spcBef>
              <a:defRPr sz="5400">
                <a:latin typeface="標楷體"/>
                <a:ea typeface="標楷體"/>
                <a:cs typeface="標楷體"/>
                <a:sym typeface="標楷體"/>
              </a:defRPr>
            </a:pPr>
            <a:r>
              <a:rPr lang="en-US" altLang="zh-TW" sz="3600" dirty="0"/>
              <a:t>(</a:t>
            </a:r>
            <a:r>
              <a:rPr lang="zh-TW" altLang="en-US" sz="3600" dirty="0"/>
              <a:t>各版本</a:t>
            </a:r>
            <a:r>
              <a:rPr lang="en-US" altLang="zh-TW" sz="3600" dirty="0"/>
              <a:t>/</a:t>
            </a:r>
            <a:r>
              <a:rPr lang="zh-TW" altLang="en-US" sz="3600" dirty="0"/>
              <a:t>課本皆有</a:t>
            </a:r>
            <a:r>
              <a:rPr lang="en-US" altLang="zh-TW" sz="3600" dirty="0"/>
              <a:t>QR</a:t>
            </a:r>
            <a:r>
              <a:rPr lang="zh-TW" altLang="en-US" sz="3600" dirty="0"/>
              <a:t> </a:t>
            </a:r>
            <a:r>
              <a:rPr lang="en-US" altLang="zh-TW" sz="3600" dirty="0"/>
              <a:t>code)</a:t>
            </a:r>
            <a:endParaRPr sz="3600" dirty="0"/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標題 1"/>
          <p:cNvSpPr txBox="1">
            <a:spLocks noGrp="1"/>
          </p:cNvSpPr>
          <p:nvPr>
            <p:ph type="title"/>
          </p:nvPr>
        </p:nvSpPr>
        <p:spPr>
          <a:xfrm>
            <a:off x="457199" y="281174"/>
            <a:ext cx="8246072" cy="899842"/>
          </a:xfrm>
          <a:prstGeom prst="rect">
            <a:avLst/>
          </a:prstGeom>
        </p:spPr>
        <p:txBody>
          <a:bodyPr/>
          <a:lstStyle>
            <a:lvl1pPr>
              <a:defRPr sz="4400">
                <a:latin typeface="標楷體"/>
                <a:ea typeface="標楷體"/>
                <a:cs typeface="標楷體"/>
                <a:sym typeface="標楷體"/>
              </a:defRPr>
            </a:lvl1pPr>
          </a:lstStyle>
          <a:p>
            <a:r>
              <a:rPr dirty="0" err="1"/>
              <a:t>單題命題趨勢</a:t>
            </a:r>
            <a:endParaRPr dirty="0"/>
          </a:p>
        </p:txBody>
      </p:sp>
      <p:sp>
        <p:nvSpPr>
          <p:cNvPr id="149" name="內容版面配置區 2"/>
          <p:cNvSpPr txBox="1">
            <a:spLocks noGrp="1"/>
          </p:cNvSpPr>
          <p:nvPr>
            <p:ph type="body" idx="1"/>
          </p:nvPr>
        </p:nvSpPr>
        <p:spPr>
          <a:xfrm>
            <a:off x="440729" y="1350111"/>
            <a:ext cx="8246072" cy="3417152"/>
          </a:xfrm>
          <a:prstGeom prst="rect">
            <a:avLst/>
          </a:prstGeom>
        </p:spPr>
        <p:txBody>
          <a:bodyPr/>
          <a:lstStyle/>
          <a:p>
            <a:pPr defTabSz="905255">
              <a:lnSpc>
                <a:spcPct val="90000"/>
              </a:lnSpc>
              <a:spcBef>
                <a:spcPts val="1000"/>
              </a:spcBef>
              <a:defRPr sz="4356">
                <a:latin typeface="標楷體"/>
                <a:ea typeface="標楷體"/>
                <a:cs typeface="標楷體"/>
                <a:sym typeface="標楷體"/>
              </a:defRPr>
            </a:pPr>
            <a:r>
              <a:rPr dirty="0" err="1"/>
              <a:t>不考單句，需由</a:t>
            </a:r>
            <a:r>
              <a:rPr dirty="0" err="1">
                <a:solidFill>
                  <a:srgbClr val="FF0000"/>
                </a:solidFill>
                <a:highlight>
                  <a:srgbClr val="FFFF00"/>
                </a:highlight>
              </a:rPr>
              <a:t>前後文</a:t>
            </a:r>
            <a:r>
              <a:rPr dirty="0" err="1"/>
              <a:t>判斷答案</a:t>
            </a:r>
            <a:endParaRPr dirty="0"/>
          </a:p>
          <a:p>
            <a:pPr defTabSz="905255">
              <a:lnSpc>
                <a:spcPct val="90000"/>
              </a:lnSpc>
              <a:spcBef>
                <a:spcPts val="1000"/>
              </a:spcBef>
              <a:defRPr sz="4356">
                <a:latin typeface="標楷體"/>
                <a:ea typeface="標楷體"/>
                <a:cs typeface="標楷體"/>
                <a:sym typeface="標楷體"/>
              </a:defRPr>
            </a:pPr>
            <a:r>
              <a:rPr dirty="0" err="1"/>
              <a:t>不考單句中文法，特別重視</a:t>
            </a:r>
            <a:r>
              <a:rPr dirty="0" err="1">
                <a:solidFill>
                  <a:srgbClr val="FF0000"/>
                </a:solidFill>
              </a:rPr>
              <a:t>篇章結構</a:t>
            </a:r>
            <a:r>
              <a:rPr dirty="0" err="1"/>
              <a:t>，</a:t>
            </a:r>
            <a:r>
              <a:rPr dirty="0" err="1">
                <a:solidFill>
                  <a:srgbClr val="FF0000"/>
                </a:solidFill>
              </a:rPr>
              <a:t>情境變化</a:t>
            </a:r>
            <a:r>
              <a:rPr dirty="0" err="1"/>
              <a:t>，對動詞時態的影響</a:t>
            </a:r>
            <a:endParaRPr dirty="0"/>
          </a:p>
        </p:txBody>
      </p: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標題 1"/>
          <p:cNvSpPr txBox="1">
            <a:spLocks noGrp="1"/>
          </p:cNvSpPr>
          <p:nvPr>
            <p:ph type="title"/>
          </p:nvPr>
        </p:nvSpPr>
        <p:spPr>
          <a:xfrm>
            <a:off x="457199" y="281174"/>
            <a:ext cx="8246072" cy="899842"/>
          </a:xfrm>
          <a:prstGeom prst="rect">
            <a:avLst/>
          </a:prstGeom>
        </p:spPr>
        <p:txBody>
          <a:bodyPr>
            <a:noAutofit/>
          </a:bodyPr>
          <a:lstStyle/>
          <a:p>
            <a:pPr defTabSz="512063">
              <a:defRPr sz="2464">
                <a:effectLst>
                  <a:outerShdw blurRad="28448" dist="21336" dir="2700000" rotWithShape="0">
                    <a:srgbClr val="000000">
                      <a:alpha val="40000"/>
                    </a:srgbClr>
                  </a:outerShdw>
                </a:effectLst>
              </a:defRPr>
            </a:pPr>
            <a:r>
              <a:rPr sz="4800" dirty="0"/>
              <a:t>108</a:t>
            </a:r>
            <a:r>
              <a:rPr sz="4800" dirty="0">
                <a:latin typeface="+mj-lt"/>
                <a:ea typeface="+mj-ea"/>
                <a:cs typeface="+mj-cs"/>
                <a:sym typeface="Helvetica"/>
              </a:rPr>
              <a:t>年</a:t>
            </a:r>
            <a:r>
              <a:rPr sz="4800" dirty="0"/>
              <a:t> 42%</a:t>
            </a:r>
            <a:br>
              <a:rPr sz="4800" dirty="0"/>
            </a:br>
            <a:endParaRPr sz="4800" dirty="0"/>
          </a:p>
        </p:txBody>
      </p:sp>
      <p:sp>
        <p:nvSpPr>
          <p:cNvPr id="152" name="內容版面配置區 2"/>
          <p:cNvSpPr txBox="1">
            <a:spLocks noGrp="1"/>
          </p:cNvSpPr>
          <p:nvPr>
            <p:ph type="body" idx="1"/>
          </p:nvPr>
        </p:nvSpPr>
        <p:spPr>
          <a:xfrm>
            <a:off x="440729" y="1028311"/>
            <a:ext cx="8652058" cy="3834015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lnSpc>
                <a:spcPct val="150000"/>
              </a:lnSpc>
              <a:spcBef>
                <a:spcPts val="800"/>
              </a:spcBef>
              <a:defRPr sz="3600" b="1"/>
            </a:pPr>
            <a:r>
              <a:rPr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_____ that last piece of pie? If not, can I have it? I didn't eat much this morning.</a:t>
            </a:r>
          </a:p>
          <a:p>
            <a:pPr marL="914400" indent="-914400">
              <a:lnSpc>
                <a:spcPct val="150000"/>
              </a:lnSpc>
              <a:spcBef>
                <a:spcPts val="800"/>
              </a:spcBef>
              <a:buSzPct val="100000"/>
              <a:buFontTx/>
              <a:buAutoNum type="alphaUcParenBoth"/>
              <a:defRPr sz="3600" b="1"/>
            </a:pPr>
            <a:r>
              <a:rPr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Had you eaten  (B) Were you eating</a:t>
            </a:r>
          </a:p>
          <a:p>
            <a:pPr>
              <a:lnSpc>
                <a:spcPct val="150000"/>
              </a:lnSpc>
              <a:spcBef>
                <a:spcPts val="800"/>
              </a:spcBef>
              <a:defRPr sz="3600" b="1"/>
            </a:pPr>
            <a:r>
              <a:rPr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(C) Do you eat      (D) Are you going to eat</a:t>
            </a:r>
          </a:p>
        </p:txBody>
      </p:sp>
      <p:sp>
        <p:nvSpPr>
          <p:cNvPr id="153" name="橢圓 3"/>
          <p:cNvSpPr/>
          <p:nvPr/>
        </p:nvSpPr>
        <p:spPr>
          <a:xfrm>
            <a:off x="5793640" y="1138331"/>
            <a:ext cx="2595987" cy="683078"/>
          </a:xfrm>
          <a:prstGeom prst="ellipse">
            <a:avLst/>
          </a:prstGeom>
          <a:ln w="38100">
            <a:solidFill>
              <a:srgbClr val="FF0000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54" name="橢圓 4"/>
          <p:cNvSpPr/>
          <p:nvPr/>
        </p:nvSpPr>
        <p:spPr>
          <a:xfrm>
            <a:off x="424259" y="1792805"/>
            <a:ext cx="1704462" cy="861741"/>
          </a:xfrm>
          <a:prstGeom prst="ellipse">
            <a:avLst/>
          </a:prstGeom>
          <a:ln w="38100">
            <a:solidFill>
              <a:srgbClr val="FF0000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55" name="橢圓 5"/>
          <p:cNvSpPr/>
          <p:nvPr/>
        </p:nvSpPr>
        <p:spPr>
          <a:xfrm>
            <a:off x="3611218" y="3789333"/>
            <a:ext cx="5236524" cy="861741"/>
          </a:xfrm>
          <a:prstGeom prst="ellipse">
            <a:avLst/>
          </a:prstGeom>
          <a:ln w="38100">
            <a:solidFill>
              <a:srgbClr val="FF0000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" grpId="1" animBg="1" advAuto="0"/>
      <p:bldP spid="154" grpId="2" animBg="1" advAuto="0"/>
      <p:bldP spid="155" grpId="3" animBg="1" advAuto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400" dirty="0">
                <a:solidFill>
                  <a:schemeClr val="accent6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閱讀測驗趨勢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zh-TW" altLang="en-US" sz="40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試題取材多元新穎</a:t>
            </a:r>
            <a:r>
              <a:rPr lang="en-US" altLang="zh-TW" sz="40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旅遊廣告、新聞報導、連環漫畫、詩歌體裁等等。因此必須大量閱讀不同題材和體裁的文章，讀通文章內容，從上下文的文章脈絡中找出解題線索。 </a:t>
            </a:r>
          </a:p>
          <a:p>
            <a:r>
              <a:rPr lang="zh-TW" altLang="en-US" sz="2700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endParaRPr lang="en-US" altLang="zh-TW" sz="2700" dirty="0"/>
          </a:p>
          <a:p>
            <a:endParaRPr lang="en-US" altLang="zh-TW" sz="2250" dirty="0">
              <a:solidFill>
                <a:schemeClr val="accent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2250" dirty="0">
              <a:solidFill>
                <a:schemeClr val="accent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2700" dirty="0"/>
          </a:p>
          <a:p>
            <a:endParaRPr lang="zh-TW" altLang="en-US" sz="2700" dirty="0">
              <a:solidFill>
                <a:schemeClr val="accent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B9FB8CE1-8916-4D6A-BC47-5B7BE393069D}"/>
              </a:ext>
            </a:extLst>
          </p:cNvPr>
          <p:cNvSpPr/>
          <p:nvPr/>
        </p:nvSpPr>
        <p:spPr>
          <a:xfrm>
            <a:off x="998499" y="2456679"/>
            <a:ext cx="3052294" cy="615705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</p:spTree>
    <p:extLst>
      <p:ext uri="{BB962C8B-B14F-4D97-AF65-F5344CB8AC3E}">
        <p14:creationId xmlns:p14="http://schemas.microsoft.com/office/powerpoint/2010/main" val="3213671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標題 1"/>
          <p:cNvSpPr txBox="1">
            <a:spLocks noGrp="1"/>
          </p:cNvSpPr>
          <p:nvPr>
            <p:ph type="title"/>
          </p:nvPr>
        </p:nvSpPr>
        <p:spPr>
          <a:xfrm>
            <a:off x="457199" y="281174"/>
            <a:ext cx="8246072" cy="899842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graphicFrame>
        <p:nvGraphicFramePr>
          <p:cNvPr id="108" name="內容版面配置區 4"/>
          <p:cNvGraphicFramePr/>
          <p:nvPr>
            <p:extLst>
              <p:ext uri="{D42A27DB-BD31-4B8C-83A1-F6EECF244321}">
                <p14:modId xmlns:p14="http://schemas.microsoft.com/office/powerpoint/2010/main" val="1367941677"/>
              </p:ext>
            </p:extLst>
          </p:nvPr>
        </p:nvGraphicFramePr>
        <p:xfrm>
          <a:off x="601670" y="1655521"/>
          <a:ext cx="7940660" cy="3195297"/>
        </p:xfrm>
        <a:graphic>
          <a:graphicData uri="http://schemas.openxmlformats.org/drawingml/2006/table">
            <a:tbl>
              <a:tblPr firstRow="1" bandRow="1">
                <a:tableStyleId>{4C3C2611-4C71-4FC5-86AE-919BDF0F9419}</a:tableStyleId>
              </a:tblPr>
              <a:tblGrid>
                <a:gridCol w="19423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024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160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79803">
                  <a:extLst>
                    <a:ext uri="{9D8B030D-6E8A-4147-A177-3AD203B41FA5}">
                      <a16:colId xmlns:a16="http://schemas.microsoft.com/office/drawing/2014/main" val="1240915289"/>
                    </a:ext>
                  </a:extLst>
                </a:gridCol>
              </a:tblGrid>
              <a:tr h="629951">
                <a:tc>
                  <a:txBody>
                    <a:bodyPr/>
                    <a:lstStyle/>
                    <a:p>
                      <a:pPr algn="l">
                        <a:defRPr sz="3200"/>
                      </a:pPr>
                      <a:r>
                        <a:rPr>
                          <a:latin typeface="+mj-lt"/>
                          <a:ea typeface="+mj-ea"/>
                          <a:cs typeface="+mj-cs"/>
                          <a:sym typeface="Helvetica"/>
                        </a:rPr>
                        <a:t>測驗項目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>
                        <a:defRPr sz="3200"/>
                      </a:pPr>
                      <a:r>
                        <a:rPr dirty="0" err="1">
                          <a:latin typeface="+mj-lt"/>
                          <a:ea typeface="+mj-ea"/>
                          <a:cs typeface="+mj-cs"/>
                          <a:sym typeface="Helvetica"/>
                        </a:rPr>
                        <a:t>比例</a:t>
                      </a:r>
                      <a:endParaRPr dirty="0">
                        <a:latin typeface="+mj-lt"/>
                        <a:ea typeface="+mj-ea"/>
                        <a:cs typeface="+mj-cs"/>
                        <a:sym typeface="Helvetica"/>
                      </a:endParaRPr>
                    </a:p>
                  </a:txBody>
                  <a:tcPr marL="45720" marR="45720" horzOverflow="overflow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3200"/>
                      </a:pPr>
                      <a:r>
                        <a:rPr dirty="0" err="1">
                          <a:latin typeface="+mj-lt"/>
                          <a:ea typeface="+mj-ea"/>
                          <a:cs typeface="+mj-cs"/>
                          <a:sym typeface="Helvetica"/>
                        </a:rPr>
                        <a:t>題數</a:t>
                      </a:r>
                      <a:endParaRPr dirty="0">
                        <a:latin typeface="+mj-lt"/>
                        <a:ea typeface="+mj-ea"/>
                        <a:cs typeface="+mj-cs"/>
                        <a:sym typeface="Helvetica"/>
                      </a:endParaRPr>
                    </a:p>
                  </a:txBody>
                  <a:tcPr marL="45720" marR="45720" horzOverflow="overflow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>
                        <a:defRPr sz="3200"/>
                      </a:pPr>
                      <a:r>
                        <a:rPr lang="zh-TW" altLang="en-US" sz="3200" b="1" i="0" u="none" strike="noStrike" cap="none" spc="0" baseline="0" dirty="0">
                          <a:solidFill>
                            <a:srgbClr val="FFFFFF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Helvetica"/>
                        </a:rPr>
                        <a:t>時間</a:t>
                      </a:r>
                    </a:p>
                  </a:txBody>
                  <a:tcPr marL="45720" marR="457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47523">
                <a:tc>
                  <a:txBody>
                    <a:bodyPr/>
                    <a:lstStyle/>
                    <a:p>
                      <a:pPr algn="l">
                        <a:defRPr sz="3600"/>
                      </a:pPr>
                      <a:r>
                        <a:rPr dirty="0" err="1">
                          <a:latin typeface="+mj-lt"/>
                          <a:ea typeface="+mj-ea"/>
                          <a:cs typeface="+mj-cs"/>
                          <a:sym typeface="Helvetica"/>
                        </a:rPr>
                        <a:t>英聽</a:t>
                      </a:r>
                      <a:endParaRPr dirty="0">
                        <a:latin typeface="+mj-lt"/>
                        <a:ea typeface="+mj-ea"/>
                        <a:cs typeface="+mj-cs"/>
                        <a:sym typeface="Helvetica"/>
                      </a:endParaRP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3600"/>
                        <a:t>20%</a:t>
                      </a:r>
                    </a:p>
                  </a:txBody>
                  <a:tcPr marL="45720" marR="45720" horzOverflow="overflow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>
                        <a:defRPr sz="3600"/>
                      </a:pPr>
                      <a:r>
                        <a:rPr lang="zh-TW" altLang="en-US" dirty="0"/>
                        <a:t>約</a:t>
                      </a:r>
                      <a:r>
                        <a:rPr dirty="0"/>
                        <a:t>21</a:t>
                      </a:r>
                      <a:r>
                        <a:rPr dirty="0">
                          <a:latin typeface="+mj-lt"/>
                          <a:ea typeface="+mj-ea"/>
                          <a:cs typeface="+mj-cs"/>
                          <a:sym typeface="Helvetica"/>
                        </a:rPr>
                        <a:t>題</a:t>
                      </a:r>
                    </a:p>
                  </a:txBody>
                  <a:tcPr marL="45720" marR="45720" horzOverflow="overflow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3600"/>
                      </a:pPr>
                      <a:r>
                        <a:rPr lang="en-US" altLang="zh-TW" sz="3600" b="0" i="0" u="none" strike="noStrike" cap="none" spc="0" baseline="0" dirty="0">
                          <a:solidFill>
                            <a:srgbClr val="000000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Helvetica"/>
                        </a:rPr>
                        <a:t>25</a:t>
                      </a:r>
                      <a:r>
                        <a:rPr lang="zh-TW" altLang="en-US" sz="3600" b="0" i="0" u="none" strike="noStrike" cap="none" spc="0" baseline="0" dirty="0">
                          <a:solidFill>
                            <a:srgbClr val="000000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Helvetica"/>
                        </a:rPr>
                        <a:t>分鐘</a:t>
                      </a:r>
                    </a:p>
                    <a:p>
                      <a:pPr algn="l">
                        <a:defRPr sz="3600"/>
                      </a:pPr>
                      <a:endParaRPr dirty="0">
                        <a:latin typeface="+mj-lt"/>
                        <a:ea typeface="+mj-ea"/>
                        <a:cs typeface="+mj-cs"/>
                        <a:sym typeface="Helvetica"/>
                      </a:endParaRPr>
                    </a:p>
                  </a:txBody>
                  <a:tcPr marL="45720" marR="457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76626">
                <a:tc>
                  <a:txBody>
                    <a:bodyPr/>
                    <a:lstStyle/>
                    <a:p>
                      <a:pPr algn="l">
                        <a:defRPr sz="3600"/>
                      </a:pPr>
                      <a:r>
                        <a:rPr>
                          <a:latin typeface="+mj-lt"/>
                          <a:ea typeface="+mj-ea"/>
                          <a:cs typeface="+mj-cs"/>
                          <a:sym typeface="Helvetica"/>
                        </a:rPr>
                        <a:t>閱讀</a:t>
                      </a:r>
                    </a:p>
                  </a:txBody>
                  <a:tcPr marL="45720" marR="45720" horzOverflow="overflow">
                    <a:solidFill>
                      <a:srgbClr val="FAC09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3600"/>
                        <a:t>80%</a:t>
                      </a:r>
                    </a:p>
                  </a:txBody>
                  <a:tcPr marL="45720" marR="45720" horzOverflow="overflow">
                    <a:solidFill>
                      <a:srgbClr val="FAC09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3600"/>
                      </a:pPr>
                      <a:r>
                        <a:rPr lang="zh-TW" altLang="en-US" dirty="0"/>
                        <a:t>約</a:t>
                      </a:r>
                      <a:r>
                        <a:rPr dirty="0"/>
                        <a:t>41</a:t>
                      </a:r>
                      <a:r>
                        <a:rPr lang="en-US" altLang="zh-TW" dirty="0"/>
                        <a:t>-43</a:t>
                      </a:r>
                      <a:r>
                        <a:rPr dirty="0">
                          <a:latin typeface="+mj-lt"/>
                          <a:ea typeface="+mj-ea"/>
                          <a:cs typeface="+mj-cs"/>
                          <a:sym typeface="Helvetica"/>
                        </a:rPr>
                        <a:t>題</a:t>
                      </a:r>
                      <a:endParaRPr dirty="0"/>
                    </a:p>
                  </a:txBody>
                  <a:tcPr marL="45720" marR="45720" horzOverflow="overflow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AC09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3600"/>
                      </a:pPr>
                      <a:r>
                        <a:rPr lang="en-US" altLang="zh-TW" dirty="0"/>
                        <a:t>60</a:t>
                      </a:r>
                      <a:r>
                        <a:rPr lang="zh-TW" altLang="en-US" dirty="0"/>
                        <a:t>分鐘</a:t>
                      </a:r>
                      <a:endParaRPr dirty="0"/>
                    </a:p>
                  </a:txBody>
                  <a:tcPr marL="45720" marR="457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AC0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400" b="1" dirty="0">
                <a:solidFill>
                  <a:schemeClr val="accent6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如何準備</a:t>
            </a:r>
            <a:r>
              <a:rPr lang="en-US" altLang="zh-TW" sz="4400" b="1" dirty="0">
                <a:solidFill>
                  <a:schemeClr val="accent6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  <a:r>
              <a:rPr lang="zh-TW" altLang="en-US" sz="4400" b="1" dirty="0">
                <a:solidFill>
                  <a:schemeClr val="accent6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altLang="zh-TW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TW" altLang="en-US" sz="4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閱讀速度要夠快</a:t>
            </a:r>
            <a:endParaRPr lang="en-US" altLang="zh-TW" sz="40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  能</a:t>
            </a:r>
            <a:r>
              <a:rPr lang="en-US" altLang="zh-TW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3~5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分鐘完成一篇閱讀題組。</a:t>
            </a:r>
            <a:endParaRPr lang="en-US" altLang="zh-TW" sz="4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TW" altLang="en-US" sz="4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平時多熟讀課文並多做題本</a:t>
            </a:r>
            <a:endParaRPr lang="en-US" altLang="zh-TW" sz="40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  能養成問題理解、分析訊息和統整</a:t>
            </a:r>
            <a:endParaRPr lang="en-US" altLang="zh-TW" sz="4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  歸納的能力 。</a:t>
            </a:r>
            <a:endParaRPr lang="en-US" altLang="zh-TW" sz="4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032380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標題 1"/>
          <p:cNvSpPr txBox="1">
            <a:spLocks noGrp="1"/>
          </p:cNvSpPr>
          <p:nvPr>
            <p:ph type="title"/>
          </p:nvPr>
        </p:nvSpPr>
        <p:spPr>
          <a:xfrm>
            <a:off x="0" y="-1"/>
            <a:ext cx="9144000" cy="1350111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>
              <a:defRPr sz="4400">
                <a:latin typeface="標楷體"/>
                <a:ea typeface="標楷體"/>
                <a:cs typeface="標楷體"/>
                <a:sym typeface="標楷體"/>
              </a:defRPr>
            </a:lvl1pPr>
          </a:lstStyle>
          <a:p>
            <a:pPr algn="ctr"/>
            <a:r>
              <a:rPr lang="zh-TW" altLang="en-US" sz="6000" b="1" dirty="0">
                <a:solidFill>
                  <a:schemeClr val="tx1"/>
                </a:solidFill>
                <a:highlight>
                  <a:srgbClr val="FFFF00"/>
                </a:highlight>
              </a:rPr>
              <a:t>總結</a:t>
            </a:r>
            <a:endParaRPr sz="6000" b="1" dirty="0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  <p:sp>
        <p:nvSpPr>
          <p:cNvPr id="165" name="內容版面配置區 2"/>
          <p:cNvSpPr txBox="1">
            <a:spLocks noGrp="1"/>
          </p:cNvSpPr>
          <p:nvPr>
            <p:ph type="body" idx="1"/>
          </p:nvPr>
        </p:nvSpPr>
        <p:spPr>
          <a:xfrm>
            <a:off x="440729" y="1350111"/>
            <a:ext cx="8246072" cy="3417152"/>
          </a:xfrm>
          <a:prstGeom prst="rect">
            <a:avLst/>
          </a:prstGeom>
        </p:spPr>
        <p:txBody>
          <a:bodyPr>
            <a:normAutofit/>
          </a:bodyPr>
          <a:lstStyle/>
          <a:p>
            <a:pPr defTabSz="813816">
              <a:spcBef>
                <a:spcPts val="1000"/>
              </a:spcBef>
              <a:defRPr sz="4272">
                <a:latin typeface="標楷體"/>
                <a:ea typeface="標楷體"/>
                <a:cs typeface="標楷體"/>
                <a:sym typeface="標楷體"/>
              </a:defRPr>
            </a:pPr>
            <a:r>
              <a:rPr lang="zh-TW" altLang="en-US" b="1" dirty="0"/>
              <a:t>聽</a:t>
            </a:r>
            <a:r>
              <a:rPr lang="en-US" altLang="zh-TW" b="1" dirty="0"/>
              <a:t>:</a:t>
            </a:r>
            <a:r>
              <a:rPr lang="zh-TW" altLang="en-US" dirty="0"/>
              <a:t> 每週至少</a:t>
            </a:r>
            <a:r>
              <a:rPr lang="zh-TW" altLang="en-US" b="1" dirty="0">
                <a:solidFill>
                  <a:srgbClr val="FF0000"/>
                </a:solidFill>
              </a:rPr>
              <a:t>一</a:t>
            </a:r>
            <a:r>
              <a:rPr lang="en-US" altLang="zh-TW" b="1" dirty="0">
                <a:solidFill>
                  <a:srgbClr val="FF0000"/>
                </a:solidFill>
              </a:rPr>
              <a:t>~</a:t>
            </a:r>
            <a:r>
              <a:rPr lang="zh-TW" altLang="en-US" b="1" dirty="0">
                <a:solidFill>
                  <a:srgbClr val="FF0000"/>
                </a:solidFill>
              </a:rPr>
              <a:t>二次</a:t>
            </a:r>
            <a:r>
              <a:rPr lang="zh-TW" altLang="en-US" b="1" dirty="0"/>
              <a:t>英聽練習</a:t>
            </a:r>
          </a:p>
          <a:p>
            <a:pPr defTabSz="813816">
              <a:spcBef>
                <a:spcPts val="1000"/>
              </a:spcBef>
              <a:defRPr sz="4272">
                <a:latin typeface="標楷體"/>
                <a:ea typeface="標楷體"/>
                <a:cs typeface="標楷體"/>
                <a:sym typeface="標楷體"/>
              </a:defRPr>
            </a:pPr>
            <a:r>
              <a:rPr lang="zh-TW" altLang="en-US" b="1" dirty="0">
                <a:solidFill>
                  <a:schemeClr val="tx1"/>
                </a:solidFill>
              </a:rPr>
              <a:t>說</a:t>
            </a:r>
            <a:r>
              <a:rPr lang="en-US" altLang="zh-TW" b="1" dirty="0">
                <a:solidFill>
                  <a:schemeClr val="tx1"/>
                </a:solidFill>
              </a:rPr>
              <a:t>&amp;</a:t>
            </a:r>
            <a:r>
              <a:rPr lang="zh-TW" altLang="en-US" b="1" dirty="0">
                <a:solidFill>
                  <a:schemeClr val="tx1"/>
                </a:solidFill>
              </a:rPr>
              <a:t>讀</a:t>
            </a:r>
            <a:r>
              <a:rPr lang="en-US" altLang="zh-TW" b="1" dirty="0">
                <a:solidFill>
                  <a:schemeClr val="tx1"/>
                </a:solidFill>
              </a:rPr>
              <a:t>:</a:t>
            </a:r>
            <a:r>
              <a:rPr lang="zh-TW" altLang="en-US" b="1" dirty="0">
                <a:solidFill>
                  <a:schemeClr val="tx1"/>
                </a:solidFill>
              </a:rPr>
              <a:t> </a:t>
            </a:r>
            <a:r>
              <a:rPr dirty="0" err="1"/>
              <a:t>不放過每次課堂單字</a:t>
            </a:r>
            <a:r>
              <a:rPr dirty="0"/>
              <a:t>，</a:t>
            </a:r>
            <a:endParaRPr lang="en-US" dirty="0"/>
          </a:p>
          <a:p>
            <a:pPr defTabSz="813816">
              <a:spcBef>
                <a:spcPts val="1000"/>
              </a:spcBef>
              <a:defRPr sz="4272">
                <a:latin typeface="標楷體"/>
                <a:ea typeface="標楷體"/>
                <a:cs typeface="標楷體"/>
                <a:sym typeface="標楷體"/>
              </a:defRPr>
            </a:pPr>
            <a:r>
              <a:rPr lang="zh-TW" altLang="en-US" dirty="0"/>
              <a:t>       </a:t>
            </a:r>
            <a:r>
              <a:rPr dirty="0" err="1"/>
              <a:t>閱讀，對話</a:t>
            </a:r>
            <a:r>
              <a:rPr b="1" dirty="0" err="1">
                <a:solidFill>
                  <a:srgbClr val="FF0000"/>
                </a:solidFill>
              </a:rPr>
              <a:t>朗誦</a:t>
            </a:r>
            <a:r>
              <a:rPr dirty="0" err="1"/>
              <a:t>的機會</a:t>
            </a:r>
            <a:endParaRPr dirty="0"/>
          </a:p>
          <a:p>
            <a:pPr defTabSz="813816">
              <a:spcBef>
                <a:spcPts val="1000"/>
              </a:spcBef>
              <a:defRPr sz="4272">
                <a:solidFill>
                  <a:srgbClr val="FF0000"/>
                </a:solidFill>
                <a:latin typeface="標楷體"/>
                <a:ea typeface="標楷體"/>
                <a:cs typeface="標楷體"/>
                <a:sym typeface="標楷體"/>
              </a:defRPr>
            </a:pPr>
            <a:r>
              <a:rPr lang="zh-TW" altLang="en-US" b="1" dirty="0">
                <a:solidFill>
                  <a:schemeClr val="tx1"/>
                </a:solidFill>
              </a:rPr>
              <a:t>讀</a:t>
            </a:r>
            <a:r>
              <a:rPr lang="en-US" altLang="zh-TW" b="1" dirty="0">
                <a:solidFill>
                  <a:schemeClr val="tx1"/>
                </a:solidFill>
              </a:rPr>
              <a:t>&amp;</a:t>
            </a:r>
            <a:r>
              <a:rPr lang="zh-TW" altLang="en-US" b="1" dirty="0">
                <a:solidFill>
                  <a:schemeClr val="tx1"/>
                </a:solidFill>
              </a:rPr>
              <a:t>寫</a:t>
            </a:r>
            <a:r>
              <a:rPr lang="en-US" altLang="zh-TW" b="1" dirty="0">
                <a:solidFill>
                  <a:schemeClr val="tx1"/>
                </a:solidFill>
              </a:rPr>
              <a:t>:</a:t>
            </a:r>
            <a:r>
              <a:rPr lang="zh-TW" altLang="en-US" b="1" dirty="0">
                <a:solidFill>
                  <a:schemeClr val="tx1"/>
                </a:solidFill>
              </a:rPr>
              <a:t> </a:t>
            </a:r>
            <a:r>
              <a:rPr lang="zh-TW" altLang="en-US" b="1" dirty="0">
                <a:solidFill>
                  <a:srgbClr val="FF0000"/>
                </a:solidFill>
              </a:rPr>
              <a:t>題本</a:t>
            </a:r>
            <a:r>
              <a:rPr lang="en-US" altLang="zh-TW" b="1" dirty="0">
                <a:solidFill>
                  <a:srgbClr val="FF0000"/>
                </a:solidFill>
              </a:rPr>
              <a:t>/</a:t>
            </a:r>
            <a:r>
              <a:rPr b="1" dirty="0" err="1">
                <a:solidFill>
                  <a:srgbClr val="FF0000"/>
                </a:solidFill>
              </a:rPr>
              <a:t>歷屆試題</a:t>
            </a:r>
            <a:r>
              <a:rPr dirty="0" err="1">
                <a:solidFill>
                  <a:srgbClr val="000000"/>
                </a:solidFill>
              </a:rPr>
              <a:t>必做</a:t>
            </a:r>
            <a:endParaRPr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標題 1"/>
          <p:cNvSpPr txBox="1">
            <a:spLocks noGrp="1"/>
          </p:cNvSpPr>
          <p:nvPr>
            <p:ph type="title"/>
          </p:nvPr>
        </p:nvSpPr>
        <p:spPr>
          <a:xfrm>
            <a:off x="457199" y="281174"/>
            <a:ext cx="8246072" cy="899842"/>
          </a:xfrm>
          <a:prstGeom prst="rect">
            <a:avLst/>
          </a:prstGeom>
        </p:spPr>
        <p:txBody>
          <a:bodyPr/>
          <a:lstStyle>
            <a:lvl1pPr>
              <a:defRPr sz="4400">
                <a:latin typeface="Salesforce Sans"/>
                <a:ea typeface="Salesforce Sans"/>
                <a:cs typeface="Salesforce Sans"/>
                <a:sym typeface="Salesforce Sans"/>
              </a:defRPr>
            </a:lvl1pPr>
          </a:lstStyle>
          <a:p>
            <a:r>
              <a:rPr dirty="0" err="1"/>
              <a:t>聽力測驗</a:t>
            </a:r>
            <a:endParaRPr dirty="0"/>
          </a:p>
        </p:txBody>
      </p:sp>
      <p:graphicFrame>
        <p:nvGraphicFramePr>
          <p:cNvPr id="114" name="內容版面配置區 5"/>
          <p:cNvGraphicFramePr/>
          <p:nvPr>
            <p:extLst>
              <p:ext uri="{D42A27DB-BD31-4B8C-83A1-F6EECF244321}">
                <p14:modId xmlns:p14="http://schemas.microsoft.com/office/powerpoint/2010/main" val="1902381969"/>
              </p:ext>
            </p:extLst>
          </p:nvPr>
        </p:nvGraphicFramePr>
        <p:xfrm>
          <a:off x="601668" y="1424273"/>
          <a:ext cx="7940661" cy="3381516"/>
        </p:xfrm>
        <a:graphic>
          <a:graphicData uri="http://schemas.openxmlformats.org/drawingml/2006/table">
            <a:tbl>
              <a:tblPr firstRow="1" bandRow="1">
                <a:tableStyleId>{4C3C2611-4C71-4FC5-86AE-919BDF0F9419}</a:tableStyleId>
              </a:tblPr>
              <a:tblGrid>
                <a:gridCol w="26544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862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36657"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4000" dirty="0" err="1">
                          <a:solidFill>
                            <a:schemeClr val="tx1"/>
                          </a:solidFill>
                          <a:latin typeface="標楷體"/>
                          <a:ea typeface="標楷體"/>
                          <a:cs typeface="標楷體"/>
                          <a:sym typeface="標楷體"/>
                        </a:rPr>
                        <a:t>題型</a:t>
                      </a:r>
                      <a:endParaRPr sz="4000" dirty="0">
                        <a:solidFill>
                          <a:schemeClr val="tx1"/>
                        </a:solidFill>
                        <a:latin typeface="標楷體"/>
                        <a:ea typeface="標楷體"/>
                        <a:cs typeface="標楷體"/>
                        <a:sym typeface="標楷體"/>
                      </a:endParaRP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ctr">
                        <a:defRPr sz="2800" b="0">
                          <a:latin typeface="標楷體"/>
                          <a:ea typeface="標楷體"/>
                          <a:cs typeface="標楷體"/>
                          <a:sym typeface="標楷體"/>
                        </a:defRPr>
                      </a:pPr>
                      <a:r>
                        <a:rPr sz="4000" dirty="0" err="1">
                          <a:solidFill>
                            <a:schemeClr val="tx1"/>
                          </a:solidFill>
                        </a:rPr>
                        <a:t>測驗內容</a:t>
                      </a:r>
                      <a:r>
                        <a:rPr sz="4000" dirty="0">
                          <a:solidFill>
                            <a:schemeClr val="tx1"/>
                          </a:solidFill>
                        </a:rPr>
                        <a:t> / </a:t>
                      </a:r>
                      <a:r>
                        <a:rPr sz="4000" dirty="0" err="1">
                          <a:solidFill>
                            <a:schemeClr val="tx1"/>
                          </a:solidFill>
                        </a:rPr>
                        <a:t>題數</a:t>
                      </a:r>
                      <a:endParaRPr sz="4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67798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2800">
                          <a:latin typeface="標楷體"/>
                          <a:ea typeface="標楷體"/>
                          <a:cs typeface="標楷體"/>
                          <a:sym typeface="標楷體"/>
                        </a:rPr>
                        <a:t>辨識句意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>
                        <a:defRPr sz="2800">
                          <a:latin typeface="標楷體"/>
                          <a:ea typeface="標楷體"/>
                          <a:cs typeface="標楷體"/>
                          <a:sym typeface="標楷體"/>
                        </a:defRPr>
                      </a:pPr>
                      <a:r>
                        <a:t>單句，基本語意理解 (3 題)</a:t>
                      </a:r>
                    </a:p>
                  </a:txBody>
                  <a:tcPr marL="45720" marR="45720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67798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2800" dirty="0" err="1">
                          <a:latin typeface="標楷體"/>
                          <a:ea typeface="標楷體"/>
                          <a:cs typeface="標楷體"/>
                          <a:sym typeface="標楷體"/>
                        </a:rPr>
                        <a:t>基本問答</a:t>
                      </a:r>
                      <a:endParaRPr sz="2800" dirty="0">
                        <a:latin typeface="標楷體"/>
                        <a:ea typeface="標楷體"/>
                        <a:cs typeface="標楷體"/>
                        <a:sym typeface="標楷體"/>
                      </a:endParaRPr>
                    </a:p>
                  </a:txBody>
                  <a:tcPr marL="45720" marR="45720" horzOverflow="overflow">
                    <a:solidFill>
                      <a:srgbClr val="FAC09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2800">
                          <a:latin typeface="標楷體"/>
                          <a:ea typeface="標楷體"/>
                          <a:cs typeface="標楷體"/>
                          <a:sym typeface="標楷體"/>
                        </a:defRPr>
                      </a:pPr>
                      <a:r>
                        <a:t>作出適當的「回應」 (8題)</a:t>
                      </a:r>
                    </a:p>
                  </a:txBody>
                  <a:tcPr marL="45720" marR="45720" horzOverflow="overflow">
                    <a:solidFill>
                      <a:srgbClr val="FAC0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67798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2800">
                          <a:latin typeface="標楷體"/>
                          <a:ea typeface="標楷體"/>
                          <a:cs typeface="標楷體"/>
                          <a:sym typeface="標楷體"/>
                        </a:rPr>
                        <a:t>言談理解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>
                        <a:defRPr sz="2800">
                          <a:latin typeface="標楷體"/>
                          <a:ea typeface="標楷體"/>
                          <a:cs typeface="標楷體"/>
                          <a:sym typeface="標楷體"/>
                        </a:defRPr>
                      </a:pPr>
                      <a:r>
                        <a:rPr dirty="0" err="1"/>
                        <a:t>短文及對話，評量細節、推論、猜字、主旨等</a:t>
                      </a:r>
                      <a:r>
                        <a:rPr dirty="0"/>
                        <a:t>　( 10題）</a:t>
                      </a:r>
                    </a:p>
                  </a:txBody>
                  <a:tcPr marL="45720" marR="45720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標題 1"/>
          <p:cNvSpPr txBox="1">
            <a:spLocks noGrp="1"/>
          </p:cNvSpPr>
          <p:nvPr>
            <p:ph type="title"/>
          </p:nvPr>
        </p:nvSpPr>
        <p:spPr>
          <a:xfrm>
            <a:off x="457199" y="281174"/>
            <a:ext cx="8246072" cy="899842"/>
          </a:xfrm>
          <a:prstGeom prst="rect">
            <a:avLst/>
          </a:prstGeom>
        </p:spPr>
        <p:txBody>
          <a:bodyPr/>
          <a:lstStyle/>
          <a:p>
            <a:pPr>
              <a:defRPr sz="4400" b="1" u="sng">
                <a:solidFill>
                  <a:srgbClr val="77933C"/>
                </a:solidFill>
              </a:defRPr>
            </a:pPr>
            <a:r>
              <a:rPr>
                <a:latin typeface="+mj-lt"/>
                <a:ea typeface="+mj-ea"/>
                <a:cs typeface="+mj-cs"/>
                <a:sym typeface="Helvetica"/>
              </a:rPr>
              <a:t>辨識句意</a:t>
            </a:r>
            <a:r>
              <a:rPr u="none">
                <a:solidFill>
                  <a:srgbClr val="680E17"/>
                </a:solidFill>
                <a:latin typeface="+mj-lt"/>
                <a:ea typeface="+mj-ea"/>
                <a:cs typeface="+mj-cs"/>
                <a:sym typeface="Helvetica"/>
              </a:rPr>
              <a:t>作答要訣</a:t>
            </a:r>
          </a:p>
        </p:txBody>
      </p:sp>
      <p:sp>
        <p:nvSpPr>
          <p:cNvPr id="117" name="內容版面配置區 2"/>
          <p:cNvSpPr txBox="1">
            <a:spLocks noGrp="1"/>
          </p:cNvSpPr>
          <p:nvPr>
            <p:ph type="body" idx="1"/>
          </p:nvPr>
        </p:nvSpPr>
        <p:spPr>
          <a:xfrm>
            <a:off x="440729" y="1350111"/>
            <a:ext cx="8246072" cy="3417152"/>
          </a:xfrm>
          <a:prstGeom prst="rect">
            <a:avLst/>
          </a:prstGeom>
        </p:spPr>
        <p:txBody>
          <a:bodyPr/>
          <a:lstStyle/>
          <a:p>
            <a:pPr defTabSz="896111">
              <a:spcBef>
                <a:spcPts val="1400"/>
              </a:spcBef>
              <a:defRPr sz="5880">
                <a:latin typeface="標楷體"/>
                <a:ea typeface="標楷體"/>
                <a:cs typeface="標楷體"/>
                <a:sym typeface="標楷體"/>
              </a:defRPr>
            </a:pPr>
            <a:r>
              <a:t>單句，基本語意理解</a:t>
            </a:r>
          </a:p>
          <a:p>
            <a:pPr defTabSz="896111">
              <a:spcBef>
                <a:spcPts val="1400"/>
              </a:spcBef>
              <a:defRPr sz="5880">
                <a:latin typeface="標楷體"/>
                <a:ea typeface="標楷體"/>
                <a:cs typeface="標楷體"/>
                <a:sym typeface="標楷體"/>
              </a:defRPr>
            </a:pPr>
            <a:r>
              <a:t>掌握課本內基本</a:t>
            </a:r>
            <a:r>
              <a:rPr>
                <a:solidFill>
                  <a:srgbClr val="FF0000"/>
                </a:solidFill>
              </a:rPr>
              <a:t>單字</a:t>
            </a:r>
            <a:r>
              <a:t>及</a:t>
            </a:r>
            <a:r>
              <a:rPr>
                <a:solidFill>
                  <a:srgbClr val="FF0000"/>
                </a:solidFill>
              </a:rPr>
              <a:t>句型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標題 1"/>
          <p:cNvSpPr txBox="1">
            <a:spLocks noGrp="1"/>
          </p:cNvSpPr>
          <p:nvPr>
            <p:ph type="title"/>
          </p:nvPr>
        </p:nvSpPr>
        <p:spPr>
          <a:xfrm>
            <a:off x="457199" y="281174"/>
            <a:ext cx="8246072" cy="899842"/>
          </a:xfrm>
          <a:prstGeom prst="rect">
            <a:avLst/>
          </a:prstGeom>
        </p:spPr>
        <p:txBody>
          <a:bodyPr/>
          <a:lstStyle/>
          <a:p>
            <a:pPr>
              <a:defRPr sz="4400" b="1" u="sng">
                <a:solidFill>
                  <a:srgbClr val="77933C"/>
                </a:solidFill>
              </a:defRPr>
            </a:pPr>
            <a:r>
              <a:rPr>
                <a:latin typeface="+mj-lt"/>
                <a:ea typeface="+mj-ea"/>
                <a:cs typeface="+mj-cs"/>
                <a:sym typeface="Helvetica"/>
              </a:rPr>
              <a:t>基本問答</a:t>
            </a:r>
            <a:r>
              <a:rPr u="none">
                <a:solidFill>
                  <a:srgbClr val="680E17"/>
                </a:solidFill>
                <a:latin typeface="+mj-lt"/>
                <a:ea typeface="+mj-ea"/>
                <a:cs typeface="+mj-cs"/>
                <a:sym typeface="Helvetica"/>
              </a:rPr>
              <a:t>作答要訣</a:t>
            </a:r>
          </a:p>
        </p:txBody>
      </p:sp>
      <p:sp>
        <p:nvSpPr>
          <p:cNvPr id="120" name="內容版面配置區 2"/>
          <p:cNvSpPr txBox="1">
            <a:spLocks noGrp="1"/>
          </p:cNvSpPr>
          <p:nvPr>
            <p:ph type="body" idx="1"/>
          </p:nvPr>
        </p:nvSpPr>
        <p:spPr>
          <a:xfrm>
            <a:off x="440729" y="1350111"/>
            <a:ext cx="8246072" cy="3417152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1200"/>
              </a:spcBef>
              <a:defRPr sz="5400">
                <a:latin typeface="標楷體"/>
                <a:ea typeface="標楷體"/>
                <a:cs typeface="標楷體"/>
                <a:sym typeface="標楷體"/>
              </a:defRPr>
            </a:pPr>
            <a:r>
              <a:rPr dirty="0" err="1"/>
              <a:t>了解語言</a:t>
            </a:r>
            <a:r>
              <a:rPr dirty="0" err="1">
                <a:solidFill>
                  <a:srgbClr val="FF0000"/>
                </a:solidFill>
              </a:rPr>
              <a:t>情境</a:t>
            </a:r>
            <a:r>
              <a:rPr dirty="0" err="1"/>
              <a:t>，依據</a:t>
            </a:r>
            <a:r>
              <a:rPr dirty="0" err="1">
                <a:solidFill>
                  <a:srgbClr val="FF0000"/>
                </a:solidFill>
              </a:rPr>
              <a:t>疑問詞</a:t>
            </a:r>
            <a:r>
              <a:rPr dirty="0" err="1"/>
              <a:t>或</a:t>
            </a:r>
            <a:r>
              <a:rPr dirty="0" err="1">
                <a:solidFill>
                  <a:srgbClr val="FF0000"/>
                </a:solidFill>
              </a:rPr>
              <a:t>重</a:t>
            </a:r>
            <a:r>
              <a:rPr dirty="0" err="1">
                <a:solidFill>
                  <a:srgbClr val="FF2600"/>
                </a:solidFill>
              </a:rPr>
              <a:t>點句</a:t>
            </a:r>
            <a:r>
              <a:rPr dirty="0" err="1"/>
              <a:t>來作答</a:t>
            </a:r>
            <a:endParaRPr dirty="0"/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標題 1"/>
          <p:cNvSpPr txBox="1">
            <a:spLocks noGrp="1"/>
          </p:cNvSpPr>
          <p:nvPr>
            <p:ph type="title"/>
          </p:nvPr>
        </p:nvSpPr>
        <p:spPr>
          <a:xfrm>
            <a:off x="457199" y="281174"/>
            <a:ext cx="8246072" cy="899842"/>
          </a:xfrm>
          <a:prstGeom prst="rect">
            <a:avLst/>
          </a:prstGeom>
        </p:spPr>
        <p:txBody>
          <a:bodyPr/>
          <a:lstStyle/>
          <a:p>
            <a:pPr>
              <a:defRPr sz="4400" b="1" u="sng">
                <a:solidFill>
                  <a:srgbClr val="77933C"/>
                </a:solidFill>
              </a:defRPr>
            </a:pPr>
            <a:r>
              <a:rPr>
                <a:latin typeface="+mj-lt"/>
                <a:ea typeface="+mj-ea"/>
                <a:cs typeface="+mj-cs"/>
                <a:sym typeface="Helvetica"/>
              </a:rPr>
              <a:t>言談理解</a:t>
            </a:r>
            <a:r>
              <a:rPr u="none">
                <a:solidFill>
                  <a:srgbClr val="680E17"/>
                </a:solidFill>
                <a:latin typeface="+mj-lt"/>
                <a:ea typeface="+mj-ea"/>
                <a:cs typeface="+mj-cs"/>
                <a:sym typeface="Helvetica"/>
              </a:rPr>
              <a:t>作答要訣</a:t>
            </a:r>
          </a:p>
        </p:txBody>
      </p:sp>
      <p:sp>
        <p:nvSpPr>
          <p:cNvPr id="131" name="內容版面配置區 2"/>
          <p:cNvSpPr txBox="1">
            <a:spLocks noGrp="1"/>
          </p:cNvSpPr>
          <p:nvPr>
            <p:ph type="body" idx="1"/>
          </p:nvPr>
        </p:nvSpPr>
        <p:spPr>
          <a:xfrm>
            <a:off x="440729" y="1350111"/>
            <a:ext cx="8246072" cy="3417152"/>
          </a:xfrm>
          <a:prstGeom prst="rect">
            <a:avLst/>
          </a:prstGeom>
        </p:spPr>
        <p:txBody>
          <a:bodyPr/>
          <a:lstStyle/>
          <a:p>
            <a:pPr defTabSz="868680">
              <a:lnSpc>
                <a:spcPct val="90000"/>
              </a:lnSpc>
              <a:spcBef>
                <a:spcPts val="1200"/>
              </a:spcBef>
              <a:defRPr sz="5130">
                <a:latin typeface="標楷體"/>
                <a:ea typeface="標楷體"/>
                <a:cs typeface="標楷體"/>
                <a:sym typeface="標楷體"/>
              </a:defRPr>
            </a:pPr>
            <a:r>
              <a:rPr sz="6000" dirty="0" err="1"/>
              <a:t>判斷說話者的</a:t>
            </a:r>
            <a:endParaRPr lang="en-US" altLang="zh-TW" sz="6000" dirty="0"/>
          </a:p>
          <a:p>
            <a:pPr defTabSz="868680">
              <a:lnSpc>
                <a:spcPct val="90000"/>
              </a:lnSpc>
              <a:spcBef>
                <a:spcPts val="1200"/>
              </a:spcBef>
              <a:defRPr sz="5130">
                <a:latin typeface="標楷體"/>
                <a:ea typeface="標楷體"/>
                <a:cs typeface="標楷體"/>
                <a:sym typeface="標楷體"/>
              </a:defRPr>
            </a:pPr>
            <a:r>
              <a:rPr sz="6000" dirty="0" err="1">
                <a:solidFill>
                  <a:srgbClr val="FF0000"/>
                </a:solidFill>
              </a:rPr>
              <a:t>目的</a:t>
            </a:r>
            <a:r>
              <a:rPr lang="zh-TW" altLang="en-US" sz="6000" dirty="0">
                <a:solidFill>
                  <a:srgbClr val="FF0000"/>
                </a:solidFill>
              </a:rPr>
              <a:t>、語氣</a:t>
            </a:r>
            <a:r>
              <a:rPr lang="zh-TW" altLang="en-US" sz="6000" dirty="0"/>
              <a:t>及</a:t>
            </a:r>
            <a:r>
              <a:rPr lang="zh-TW" altLang="en-US" sz="6000" dirty="0">
                <a:solidFill>
                  <a:srgbClr val="FF0000"/>
                </a:solidFill>
              </a:rPr>
              <a:t>情境</a:t>
            </a:r>
          </a:p>
          <a:p>
            <a:pPr defTabSz="868680">
              <a:lnSpc>
                <a:spcPct val="90000"/>
              </a:lnSpc>
              <a:spcBef>
                <a:spcPts val="1200"/>
              </a:spcBef>
              <a:defRPr sz="5130">
                <a:latin typeface="標楷體"/>
                <a:ea typeface="標楷體"/>
                <a:cs typeface="標楷體"/>
                <a:sym typeface="標楷體"/>
              </a:defRPr>
            </a:pPr>
            <a:endParaRPr lang="zh-TW" altLang="en-US" dirty="0"/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標題 1"/>
          <p:cNvSpPr txBox="1">
            <a:spLocks noGrp="1"/>
          </p:cNvSpPr>
          <p:nvPr>
            <p:ph type="title"/>
          </p:nvPr>
        </p:nvSpPr>
        <p:spPr>
          <a:xfrm>
            <a:off x="457199" y="281174"/>
            <a:ext cx="8246072" cy="899842"/>
          </a:xfrm>
          <a:prstGeom prst="rect">
            <a:avLst/>
          </a:prstGeom>
        </p:spPr>
        <p:txBody>
          <a:bodyPr/>
          <a:lstStyle/>
          <a:p>
            <a:pPr>
              <a:defRPr sz="4400"/>
            </a:pPr>
            <a:r>
              <a:rPr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4"/>
              </a:rPr>
              <a:t>11</a:t>
            </a:r>
            <a:r>
              <a:rPr lang="en-US" altLang="zh-TW"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4"/>
              </a:rPr>
              <a:t>2</a:t>
            </a:r>
            <a:r>
              <a:rPr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4"/>
              </a:rPr>
              <a:t>年試題</a:t>
            </a:r>
            <a:r>
              <a:rPr dirty="0">
                <a:latin typeface="+mj-lt"/>
                <a:ea typeface="+mj-ea"/>
                <a:cs typeface="+mj-cs"/>
                <a:sym typeface="Helvetica"/>
                <a:hlinkClick r:id="rId4"/>
              </a:rPr>
              <a:t> </a:t>
            </a:r>
            <a:endParaRPr dirty="0">
              <a:latin typeface="+mj-lt"/>
              <a:ea typeface="+mj-ea"/>
              <a:cs typeface="+mj-cs"/>
              <a:sym typeface="Helvetica"/>
            </a:endParaRPr>
          </a:p>
        </p:txBody>
      </p:sp>
      <p:sp>
        <p:nvSpPr>
          <p:cNvPr id="134" name="內容版面配置區 2"/>
          <p:cNvSpPr txBox="1">
            <a:spLocks noGrp="1"/>
          </p:cNvSpPr>
          <p:nvPr>
            <p:ph type="body" idx="1"/>
          </p:nvPr>
        </p:nvSpPr>
        <p:spPr>
          <a:xfrm>
            <a:off x="440729" y="1350111"/>
            <a:ext cx="8246072" cy="3417152"/>
          </a:xfrm>
          <a:prstGeom prst="rect">
            <a:avLst/>
          </a:prstGeom>
        </p:spPr>
        <p:txBody>
          <a:bodyPr>
            <a:normAutofit fontScale="92500"/>
          </a:bodyPr>
          <a:lstStyle/>
          <a:p>
            <a:pPr marL="742950" indent="-742950">
              <a:lnSpc>
                <a:spcPct val="90000"/>
              </a:lnSpc>
              <a:spcBef>
                <a:spcPts val="1000"/>
              </a:spcBef>
              <a:buAutoNum type="alphaUcParenBoth"/>
              <a:defRPr sz="4400" b="1"/>
            </a:pP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They have no idea at the moment. </a:t>
            </a:r>
          </a:p>
          <a:p>
            <a:pPr marL="742950" indent="-742950">
              <a:lnSpc>
                <a:spcPct val="90000"/>
              </a:lnSpc>
              <a:spcBef>
                <a:spcPts val="1000"/>
              </a:spcBef>
              <a:buAutoNum type="alphaUcParenBoth"/>
              <a:defRPr sz="4400" b="1"/>
            </a:pP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They’ll ask them to stop the noise right away. </a:t>
            </a:r>
          </a:p>
          <a:p>
            <a:pPr marL="742950" indent="-742950">
              <a:lnSpc>
                <a:spcPct val="90000"/>
              </a:lnSpc>
              <a:spcBef>
                <a:spcPts val="1000"/>
              </a:spcBef>
              <a:buAutoNum type="alphaUcParenBoth"/>
              <a:defRPr sz="4400" b="1"/>
            </a:pP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They’ll have a meeting with them the next day.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FCF426B1-2979-446F-9923-7239BB591387}"/>
              </a:ext>
            </a:extLst>
          </p:cNvPr>
          <p:cNvSpPr txBox="1"/>
          <p:nvPr/>
        </p:nvSpPr>
        <p:spPr>
          <a:xfrm>
            <a:off x="7632071" y="3307582"/>
            <a:ext cx="1511929" cy="15696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TW" altLang="en-US" sz="4800" b="0" i="0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標楷體" panose="03000509000000000000" pitchFamily="65" charset="-120"/>
                <a:ea typeface="標楷體" panose="03000509000000000000" pitchFamily="65" charset="-120"/>
                <a:sym typeface="Calibri"/>
              </a:rPr>
              <a:t>擬真情境</a:t>
            </a:r>
          </a:p>
        </p:txBody>
      </p:sp>
      <p:pic>
        <p:nvPicPr>
          <p:cNvPr id="3" name="26 第21題">
            <a:hlinkClick r:id="" action="ppaction://media"/>
            <a:extLst>
              <a:ext uri="{FF2B5EF4-FFF2-40B4-BE49-F238E27FC236}">
                <a16:creationId xmlns:a16="http://schemas.microsoft.com/office/drawing/2014/main" id="{431402A7-5F3A-4412-AFCD-CA40ADFF58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16751" y="179574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06495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5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內容版面配置區 2"/>
          <p:cNvSpPr txBox="1">
            <a:spLocks noGrp="1"/>
          </p:cNvSpPr>
          <p:nvPr>
            <p:ph type="body" idx="1"/>
          </p:nvPr>
        </p:nvSpPr>
        <p:spPr>
          <a:xfrm>
            <a:off x="440729" y="1350111"/>
            <a:ext cx="8246072" cy="3417152"/>
          </a:xfrm>
          <a:prstGeom prst="rect">
            <a:avLst/>
          </a:prstGeom>
        </p:spPr>
        <p:txBody>
          <a:bodyPr>
            <a:normAutofit fontScale="92500"/>
          </a:bodyPr>
          <a:lstStyle/>
          <a:p>
            <a:pPr defTabSz="868680">
              <a:lnSpc>
                <a:spcPct val="90000"/>
              </a:lnSpc>
              <a:spcBef>
                <a:spcPts val="900"/>
              </a:spcBef>
              <a:defRPr sz="3800">
                <a:latin typeface="標楷體"/>
                <a:ea typeface="標楷體"/>
                <a:cs typeface="標楷體"/>
                <a:sym typeface="標楷體"/>
              </a:defRPr>
            </a:pPr>
            <a:r>
              <a:rPr b="1" dirty="0" err="1"/>
              <a:t>情境、語氣</a:t>
            </a:r>
            <a:r>
              <a:rPr dirty="0"/>
              <a:t>：</a:t>
            </a:r>
            <a:endParaRPr sz="4180" dirty="0">
              <a:solidFill>
                <a:srgbClr val="680E17"/>
              </a:solidFill>
            </a:endParaRPr>
          </a:p>
          <a:p>
            <a:pPr defTabSz="868680">
              <a:lnSpc>
                <a:spcPct val="90000"/>
              </a:lnSpc>
              <a:spcBef>
                <a:spcPts val="900"/>
              </a:spcBef>
              <a:defRPr sz="4180">
                <a:solidFill>
                  <a:srgbClr val="942192"/>
                </a:solidFill>
                <a:latin typeface="標楷體"/>
                <a:ea typeface="標楷體"/>
                <a:cs typeface="標楷體"/>
                <a:sym typeface="標楷體"/>
              </a:defRPr>
            </a:pPr>
            <a:r>
              <a:rPr lang="zh-TW" altLang="en-US" dirty="0"/>
              <a:t>噪音、無法睡覺、上一次</a:t>
            </a:r>
            <a:r>
              <a:rPr lang="en-US" altLang="zh-TW" dirty="0"/>
              <a:t>…</a:t>
            </a:r>
            <a:endParaRPr dirty="0"/>
          </a:p>
          <a:p>
            <a:pPr defTabSz="868680">
              <a:lnSpc>
                <a:spcPct val="90000"/>
              </a:lnSpc>
              <a:spcBef>
                <a:spcPts val="900"/>
              </a:spcBef>
              <a:defRPr sz="3800">
                <a:latin typeface="標楷體"/>
                <a:ea typeface="標楷體"/>
                <a:cs typeface="標楷體"/>
                <a:sym typeface="標楷體"/>
              </a:defRPr>
            </a:pPr>
            <a:r>
              <a:rPr b="1" dirty="0" err="1"/>
              <a:t>關鍵字</a:t>
            </a:r>
            <a:r>
              <a:rPr lang="zh-TW" altLang="en-US" b="1" dirty="0"/>
              <a:t>、聽到最後面的語氣</a:t>
            </a:r>
            <a:r>
              <a:rPr lang="en-US" altLang="zh-TW" b="1" dirty="0"/>
              <a:t>!</a:t>
            </a:r>
            <a:endParaRPr sz="4180" b="1" dirty="0"/>
          </a:p>
          <a:p>
            <a:pPr defTabSz="868680">
              <a:lnSpc>
                <a:spcPct val="90000"/>
              </a:lnSpc>
              <a:spcBef>
                <a:spcPts val="900"/>
              </a:spcBef>
              <a:defRPr sz="3800" b="1"/>
            </a:pPr>
            <a:r>
              <a:rPr sz="4180" dirty="0"/>
              <a:t> </a:t>
            </a:r>
            <a:r>
              <a:rPr lang="en-US" sz="4180" dirty="0">
                <a:solidFill>
                  <a:srgbClr val="942192"/>
                </a:solidFill>
              </a:rPr>
              <a:t>can’t sleep at all / but last time…</a:t>
            </a:r>
          </a:p>
          <a:p>
            <a:pPr defTabSz="868680">
              <a:lnSpc>
                <a:spcPct val="90000"/>
              </a:lnSpc>
              <a:spcBef>
                <a:spcPts val="900"/>
              </a:spcBef>
              <a:defRPr sz="3800" b="1"/>
            </a:pPr>
            <a:r>
              <a:rPr lang="en-US" sz="4180" dirty="0">
                <a:solidFill>
                  <a:srgbClr val="942192"/>
                </a:solidFill>
              </a:rPr>
              <a:t> maybe some other way to deal with it</a:t>
            </a:r>
          </a:p>
          <a:p>
            <a:pPr defTabSz="868680">
              <a:lnSpc>
                <a:spcPct val="90000"/>
              </a:lnSpc>
              <a:spcBef>
                <a:spcPts val="900"/>
              </a:spcBef>
              <a:defRPr sz="3800" b="1"/>
            </a:pPr>
            <a:endParaRPr sz="4180" dirty="0">
              <a:solidFill>
                <a:srgbClr val="94219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3970021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1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" grpId="0" build="p" bldLvl="5" animBg="1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標題 1"/>
          <p:cNvSpPr txBox="1">
            <a:spLocks noGrp="1"/>
          </p:cNvSpPr>
          <p:nvPr>
            <p:ph type="title"/>
          </p:nvPr>
        </p:nvSpPr>
        <p:spPr>
          <a:xfrm>
            <a:off x="457199" y="281174"/>
            <a:ext cx="8246072" cy="899842"/>
          </a:xfrm>
          <a:prstGeom prst="rect">
            <a:avLst/>
          </a:prstGeom>
        </p:spPr>
        <p:txBody>
          <a:bodyPr/>
          <a:lstStyle/>
          <a:p>
            <a:pPr>
              <a:defRPr sz="4400"/>
            </a:pPr>
            <a:endParaRPr dirty="0">
              <a:latin typeface="+mj-lt"/>
              <a:ea typeface="+mj-ea"/>
              <a:cs typeface="+mj-cs"/>
              <a:sym typeface="Helvetica"/>
            </a:endParaRPr>
          </a:p>
        </p:txBody>
      </p:sp>
      <p:sp>
        <p:nvSpPr>
          <p:cNvPr id="134" name="內容版面配置區 2"/>
          <p:cNvSpPr txBox="1">
            <a:spLocks noGrp="1"/>
          </p:cNvSpPr>
          <p:nvPr>
            <p:ph type="body" idx="1"/>
          </p:nvPr>
        </p:nvSpPr>
        <p:spPr>
          <a:xfrm>
            <a:off x="440729" y="1350111"/>
            <a:ext cx="8246072" cy="3417152"/>
          </a:xfrm>
          <a:prstGeom prst="rect">
            <a:avLst/>
          </a:prstGeom>
        </p:spPr>
        <p:txBody>
          <a:bodyPr>
            <a:normAutofit fontScale="92500"/>
          </a:bodyPr>
          <a:lstStyle/>
          <a:p>
            <a:pPr marL="742950" indent="-742950">
              <a:lnSpc>
                <a:spcPct val="90000"/>
              </a:lnSpc>
              <a:spcBef>
                <a:spcPts val="1000"/>
              </a:spcBef>
              <a:buAutoNum type="alphaUcParenBoth"/>
              <a:defRPr sz="4400" b="1"/>
            </a:pP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They have no idea at the moment. </a:t>
            </a:r>
          </a:p>
          <a:p>
            <a:pPr marL="742950" indent="-742950">
              <a:lnSpc>
                <a:spcPct val="90000"/>
              </a:lnSpc>
              <a:spcBef>
                <a:spcPts val="1000"/>
              </a:spcBef>
              <a:buAutoNum type="alphaUcParenBoth"/>
              <a:defRPr sz="4400" b="1"/>
            </a:pP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They’ll ask them to stop the noise right away. </a:t>
            </a:r>
          </a:p>
          <a:p>
            <a:pPr marL="742950" indent="-742950">
              <a:lnSpc>
                <a:spcPct val="90000"/>
              </a:lnSpc>
              <a:spcBef>
                <a:spcPts val="1000"/>
              </a:spcBef>
              <a:buAutoNum type="alphaUcParenBoth"/>
              <a:defRPr sz="4400" b="1"/>
            </a:pP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They’ll have a meeting with them the next day.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橢圓 3">
            <a:extLst>
              <a:ext uri="{FF2B5EF4-FFF2-40B4-BE49-F238E27FC236}">
                <a16:creationId xmlns:a16="http://schemas.microsoft.com/office/drawing/2014/main" id="{28DD450E-7733-4B43-9EED-024339AC8A85}"/>
              </a:ext>
            </a:extLst>
          </p:cNvPr>
          <p:cNvSpPr/>
          <p:nvPr/>
        </p:nvSpPr>
        <p:spPr>
          <a:xfrm>
            <a:off x="299196" y="1329580"/>
            <a:ext cx="8093367" cy="861741"/>
          </a:xfrm>
          <a:prstGeom prst="ellipse">
            <a:avLst/>
          </a:prstGeom>
          <a:ln w="38100">
            <a:solidFill>
              <a:srgbClr val="FF0000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9008098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 advAuto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</TotalTime>
  <Words>641</Words>
  <Application>Microsoft Office PowerPoint</Application>
  <PresentationFormat>如螢幕大小 (16:9)</PresentationFormat>
  <Paragraphs>116</Paragraphs>
  <Slides>21</Slides>
  <Notes>3</Notes>
  <HiddenSlides>0</HiddenSlides>
  <MMClips>3</MMClips>
  <ScaleCrop>false</ScaleCrop>
  <HeadingPairs>
    <vt:vector size="6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21</vt:i4>
      </vt:variant>
    </vt:vector>
  </HeadingPairs>
  <TitlesOfParts>
    <vt:vector size="29" baseType="lpstr">
      <vt:lpstr>Salesforce Sans</vt:lpstr>
      <vt:lpstr>新細明體</vt:lpstr>
      <vt:lpstr>標楷體</vt:lpstr>
      <vt:lpstr>Arial</vt:lpstr>
      <vt:lpstr>Calibri</vt:lpstr>
      <vt:lpstr>Helvetica</vt:lpstr>
      <vt:lpstr>Times New Roman</vt:lpstr>
      <vt:lpstr>Office Theme</vt:lpstr>
      <vt:lpstr>PowerPoint 簡報</vt:lpstr>
      <vt:lpstr>PowerPoint 簡報</vt:lpstr>
      <vt:lpstr>聽力測驗</vt:lpstr>
      <vt:lpstr>辨識句意作答要訣</vt:lpstr>
      <vt:lpstr>基本問答作答要訣</vt:lpstr>
      <vt:lpstr>言談理解作答要訣</vt:lpstr>
      <vt:lpstr>112年試題 </vt:lpstr>
      <vt:lpstr>PowerPoint 簡報</vt:lpstr>
      <vt:lpstr>PowerPoint 簡報</vt:lpstr>
      <vt:lpstr>111年試題 </vt:lpstr>
      <vt:lpstr>PowerPoint 簡報</vt:lpstr>
      <vt:lpstr>  </vt:lpstr>
      <vt:lpstr>英聽迷思</vt:lpstr>
      <vt:lpstr>PowerPoint 簡報</vt:lpstr>
      <vt:lpstr>PowerPoint 簡報</vt:lpstr>
      <vt:lpstr>如何訂正聽力試題</vt:lpstr>
      <vt:lpstr>單題命題趨勢</vt:lpstr>
      <vt:lpstr>108年 42% </vt:lpstr>
      <vt:lpstr>閱讀測驗趨勢</vt:lpstr>
      <vt:lpstr>如何準備? </vt:lpstr>
      <vt:lpstr>總結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英語科會考加油站</dc:title>
  <dc:creator>smjh</dc:creator>
  <cp:lastModifiedBy>smjh</cp:lastModifiedBy>
  <cp:revision>84</cp:revision>
  <dcterms:modified xsi:type="dcterms:W3CDTF">2023-10-13T03:23:31Z</dcterms:modified>
</cp:coreProperties>
</file>