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8" r:id="rId2"/>
    <p:sldId id="259" r:id="rId3"/>
    <p:sldId id="257" r:id="rId4"/>
    <p:sldId id="324" r:id="rId5"/>
    <p:sldId id="262" r:id="rId6"/>
    <p:sldId id="263" r:id="rId7"/>
    <p:sldId id="318" r:id="rId8"/>
    <p:sldId id="320" r:id="rId9"/>
    <p:sldId id="325" r:id="rId10"/>
    <p:sldId id="273" r:id="rId11"/>
    <p:sldId id="321" r:id="rId12"/>
    <p:sldId id="322" r:id="rId13"/>
    <p:sldId id="278" r:id="rId14"/>
    <p:sldId id="396" r:id="rId15"/>
    <p:sldId id="395" r:id="rId16"/>
    <p:sldId id="279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12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8282BD-78CD-44BB-94F8-48D249FEF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8B2C921-6A0F-4ED7-9E5A-FA63469C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7DCFA0F-140F-425A-B1E2-EAB57118F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17DC-E9DF-4008-9D7A-5F746AC1E58E}" type="datetimeFigureOut">
              <a:rPr lang="zh-TW" altLang="en-US" smtClean="0"/>
              <a:t>2023/10/11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4DE4ACE-1F7D-45C7-846F-E780A0D83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79B147-244A-4000-B4B6-FA5F56BCC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13B8-7688-45E6-9F38-11631B7A52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83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73830E-6F01-4368-91E0-E2F31484F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B25C437-B273-4EBD-A287-BF8AB9C18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1F12BB2-E300-416C-A17A-E2274E4E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17DC-E9DF-4008-9D7A-5F746AC1E58E}" type="datetimeFigureOut">
              <a:rPr lang="zh-TW" altLang="en-US" smtClean="0"/>
              <a:t>2023/10/11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7A6FF83-CD17-43C3-B62A-D2B18AEEC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7FB602-C65E-44F5-8C5D-7D0E2275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13B8-7688-45E6-9F38-11631B7A52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41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51C26A4-34D6-4C38-80A6-B5648E8D3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0EC2608-38D2-4DEE-A8CF-66922ACD8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A34A5FF-481F-48CD-87CE-3D3C2C9BC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17DC-E9DF-4008-9D7A-5F746AC1E58E}" type="datetimeFigureOut">
              <a:rPr lang="zh-TW" altLang="en-US" smtClean="0"/>
              <a:t>2023/10/11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E6F976-F2F8-4B99-A9E6-FE774541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28F6CA-82FC-4035-A119-983D8679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13B8-7688-45E6-9F38-11631B7A52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383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91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E4FFDD-C96F-4237-BFD4-8722CCE1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99863E-5411-4C1B-987F-7DCB08D84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6E8F299-6863-4B4F-95CF-69C946DA0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17DC-E9DF-4008-9D7A-5F746AC1E58E}" type="datetimeFigureOut">
              <a:rPr lang="zh-TW" altLang="en-US" smtClean="0"/>
              <a:t>2023/10/11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678C6C-2FEB-4AB8-BB0A-ED5E2A7E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9D0D8B6-4324-4F0A-8FA5-9D1FF5C9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13B8-7688-45E6-9F38-11631B7A52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17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EFDD1A-1D7F-49EC-A36B-94D09E2F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EE43931-33D3-4C2A-8BF0-C9C3CD640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B271E38-6E98-451E-A18E-1CA7D58F4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17DC-E9DF-4008-9D7A-5F746AC1E58E}" type="datetimeFigureOut">
              <a:rPr lang="zh-TW" altLang="en-US" smtClean="0"/>
              <a:t>2023/10/11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293CC52-4095-4B42-8D21-9E2F89BB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4646111-4A74-4532-9EA1-4B7442B3E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13B8-7688-45E6-9F38-11631B7A52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672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6FFA59-8BD8-4B86-9912-EBA21DEBD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540C13-E5A2-4DE8-B302-EEA935B44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3C1A2FB-57BC-42D0-A79C-2B275B64F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C5055D9-D778-402C-9096-4EDA1E6D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17DC-E9DF-4008-9D7A-5F746AC1E58E}" type="datetimeFigureOut">
              <a:rPr lang="zh-TW" altLang="en-US" smtClean="0"/>
              <a:t>2023/10/11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23AA325-1C54-4420-B29A-DBB388AB5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B40070E-585C-4ED2-9467-78F0F0AD5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13B8-7688-45E6-9F38-11631B7A52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6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A51FFF-D47C-43AD-BBAD-F06EE4320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F9FF23D-105D-41F1-90A9-4AC7CA8CF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62EE7AD-7260-491E-9A1E-14483C47F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3484253-8CBC-46F4-AE58-35CA6A053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EAC5AD9-26D0-4207-A4E4-8157DAD81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FF8F601-8887-4E58-89E8-A84B40E3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17DC-E9DF-4008-9D7A-5F746AC1E58E}" type="datetimeFigureOut">
              <a:rPr lang="zh-TW" altLang="en-US" smtClean="0"/>
              <a:t>2023/10/11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898BD63-B9D6-4D05-B760-5A859E95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3AFD66C-5367-43E1-9E86-157B37A54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13B8-7688-45E6-9F38-11631B7A52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17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55629B-916E-4817-97DC-DB3A759F9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BDD4D9E-DB13-472E-B564-B611DB5BD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17DC-E9DF-4008-9D7A-5F746AC1E58E}" type="datetimeFigureOut">
              <a:rPr lang="zh-TW" altLang="en-US" smtClean="0"/>
              <a:t>2023/10/11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D5646CD-E7F3-46F6-B13B-ADC719245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54BAB7E-5742-4988-B758-19350062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13B8-7688-45E6-9F38-11631B7A52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80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681A7A2-996B-4035-9072-634EF642D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17DC-E9DF-4008-9D7A-5F746AC1E58E}" type="datetimeFigureOut">
              <a:rPr lang="zh-TW" altLang="en-US" smtClean="0"/>
              <a:t>2023/10/11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4E733CB-6141-4634-9ED3-668034A12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761696D-FAEC-4CDE-ABA2-FB205FD34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13B8-7688-45E6-9F38-11631B7A52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28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0EAFDA-3F70-49DD-B733-D0542B3EB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0888C5-468E-4D41-A986-224671CC4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8AEB875-EADA-4FFB-AFB9-A95BB85C9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97AEAED-F8C4-4F82-B83C-4BA0C2AB3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17DC-E9DF-4008-9D7A-5F746AC1E58E}" type="datetimeFigureOut">
              <a:rPr lang="zh-TW" altLang="en-US" smtClean="0"/>
              <a:t>2023/10/11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3395673-1529-41B4-84E7-6B60D768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CE20E2E-56E9-4B4D-B1D8-43F2CBBB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13B8-7688-45E6-9F38-11631B7A52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34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C5D6BE-D787-41A9-94A8-0E2121EA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B15728C-BDA7-48A9-9036-3F69A5E605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A5F937D-CAD9-4C30-9144-D7764A8C5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6B716E8-CB6E-47A6-BBA7-06D2C020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17DC-E9DF-4008-9D7A-5F746AC1E58E}" type="datetimeFigureOut">
              <a:rPr lang="zh-TW" altLang="en-US" smtClean="0"/>
              <a:t>2023/10/11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5F83FB9-3E3B-45B7-B1A2-29EA9D50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AAB1B43-B7BA-42F2-8B2B-34009E5DC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13B8-7688-45E6-9F38-11631B7A52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07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48E6A17-F483-465B-B7A8-FDFBA190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7F1D7F0-E584-4882-AACB-6AAECA762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95D4DC-169D-4AF0-BB48-3ED5BBF29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E17DC-E9DF-4008-9D7A-5F746AC1E58E}" type="datetimeFigureOut">
              <a:rPr lang="zh-TW" altLang="en-US" smtClean="0"/>
              <a:t>2023/10/11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240A932-913A-456D-9BCE-2C3762A816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F2924D2-0B74-4709-B5EE-4A70B075E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513B8-7688-45E6-9F38-11631B7A52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587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emf"/><Relationship Id="rId7" Type="http://schemas.openxmlformats.org/officeDocument/2006/relationships/image" Target="../media/image16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bu9WBAZCZ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ownload Comic Style Background Illustration for free | Free vector art, Comic  template, Vector art">
            <a:extLst>
              <a:ext uri="{FF2B5EF4-FFF2-40B4-BE49-F238E27FC236}">
                <a16:creationId xmlns:a16="http://schemas.microsoft.com/office/drawing/2014/main" id="{2FCE5658-1F47-4709-90D6-6B3CB1ABB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3458"/>
            <a:ext cx="9124948" cy="623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BB23088-6808-490D-AEEA-3BC4B631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385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>八年級學習分享英語科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56144A-6E60-4F19-BD51-197FF175F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953662"/>
            <a:ext cx="7886700" cy="79930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zh-TW" altLang="en-US" sz="3600" dirty="0">
                <a:highlight>
                  <a:srgbClr val="FFFF00"/>
                </a:highlight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報告人 宋珮綾老師</a:t>
            </a:r>
            <a:endParaRPr lang="en-US" altLang="zh-TW" sz="3600" dirty="0">
              <a:highlight>
                <a:srgbClr val="FFFF00"/>
              </a:highlight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320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 bwMode="auto">
          <a:xfrm>
            <a:off x="3904292" y="1758685"/>
            <a:ext cx="1194532" cy="1194532"/>
          </a:xfrm>
          <a:custGeom>
            <a:avLst/>
            <a:gdLst>
              <a:gd name="T0" fmla="*/ 449 w 449"/>
              <a:gd name="T1" fmla="*/ 392 h 449"/>
              <a:gd name="T2" fmla="*/ 393 w 449"/>
              <a:gd name="T3" fmla="*/ 449 h 449"/>
              <a:gd name="T4" fmla="*/ 57 w 449"/>
              <a:gd name="T5" fmla="*/ 449 h 449"/>
              <a:gd name="T6" fmla="*/ 0 w 449"/>
              <a:gd name="T7" fmla="*/ 392 h 449"/>
              <a:gd name="T8" fmla="*/ 0 w 449"/>
              <a:gd name="T9" fmla="*/ 56 h 449"/>
              <a:gd name="T10" fmla="*/ 57 w 449"/>
              <a:gd name="T11" fmla="*/ 0 h 449"/>
              <a:gd name="T12" fmla="*/ 393 w 449"/>
              <a:gd name="T13" fmla="*/ 0 h 449"/>
              <a:gd name="T14" fmla="*/ 449 w 449"/>
              <a:gd name="T15" fmla="*/ 56 h 449"/>
              <a:gd name="T16" fmla="*/ 449 w 449"/>
              <a:gd name="T17" fmla="*/ 392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9" h="449">
                <a:moveTo>
                  <a:pt x="449" y="392"/>
                </a:moveTo>
                <a:cubicBezTo>
                  <a:pt x="449" y="423"/>
                  <a:pt x="424" y="449"/>
                  <a:pt x="393" y="449"/>
                </a:cubicBezTo>
                <a:cubicBezTo>
                  <a:pt x="57" y="449"/>
                  <a:pt x="57" y="449"/>
                  <a:pt x="57" y="449"/>
                </a:cubicBezTo>
                <a:cubicBezTo>
                  <a:pt x="26" y="449"/>
                  <a:pt x="0" y="423"/>
                  <a:pt x="0" y="39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25"/>
                  <a:pt x="26" y="0"/>
                  <a:pt x="57" y="0"/>
                </a:cubicBezTo>
                <a:cubicBezTo>
                  <a:pt x="393" y="0"/>
                  <a:pt x="393" y="0"/>
                  <a:pt x="393" y="0"/>
                </a:cubicBezTo>
                <a:cubicBezTo>
                  <a:pt x="424" y="0"/>
                  <a:pt x="449" y="25"/>
                  <a:pt x="449" y="56"/>
                </a:cubicBezTo>
                <a:lnTo>
                  <a:pt x="449" y="392"/>
                </a:lnTo>
                <a:close/>
              </a:path>
            </a:pathLst>
          </a:custGeom>
          <a:solidFill>
            <a:srgbClr val="90C9D5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350"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/>
          <a:srcRect r="43866" b="35615"/>
          <a:stretch>
            <a:fillRect/>
          </a:stretch>
        </p:blipFill>
        <p:spPr>
          <a:xfrm>
            <a:off x="352087" y="991105"/>
            <a:ext cx="2193287" cy="158064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2723014" y="389488"/>
            <a:ext cx="360207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4500" b="1" dirty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Learning Tools</a:t>
            </a:r>
            <a:endParaRPr lang="zh-CN" altLang="en-US" sz="45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54783"/>
          <a:stretch>
            <a:fillRect/>
          </a:stretch>
        </p:blipFill>
        <p:spPr>
          <a:xfrm rot="5400000" flipH="1">
            <a:off x="7066726" y="646965"/>
            <a:ext cx="1766721" cy="2455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996" y="1195589"/>
            <a:ext cx="4162910" cy="94500"/>
          </a:xfrm>
          <a:prstGeom prst="rect">
            <a:avLst/>
          </a:prstGeom>
        </p:spPr>
      </p:pic>
      <p:sp>
        <p:nvSpPr>
          <p:cNvPr id="10" name="Freeform 11"/>
          <p:cNvSpPr/>
          <p:nvPr/>
        </p:nvSpPr>
        <p:spPr bwMode="auto">
          <a:xfrm>
            <a:off x="1082750" y="1545851"/>
            <a:ext cx="1194532" cy="1407366"/>
          </a:xfrm>
          <a:custGeom>
            <a:avLst/>
            <a:gdLst>
              <a:gd name="T0" fmla="*/ 449 w 449"/>
              <a:gd name="T1" fmla="*/ 381 h 529"/>
              <a:gd name="T2" fmla="*/ 394 w 449"/>
              <a:gd name="T3" fmla="*/ 450 h 529"/>
              <a:gd name="T4" fmla="*/ 56 w 449"/>
              <a:gd name="T5" fmla="*/ 522 h 529"/>
              <a:gd name="T6" fmla="*/ 0 w 449"/>
              <a:gd name="T7" fmla="*/ 477 h 529"/>
              <a:gd name="T8" fmla="*/ 0 w 449"/>
              <a:gd name="T9" fmla="*/ 51 h 529"/>
              <a:gd name="T10" fmla="*/ 56 w 449"/>
              <a:gd name="T11" fmla="*/ 6 h 529"/>
              <a:gd name="T12" fmla="*/ 394 w 449"/>
              <a:gd name="T13" fmla="*/ 79 h 529"/>
              <a:gd name="T14" fmla="*/ 449 w 449"/>
              <a:gd name="T15" fmla="*/ 147 h 529"/>
              <a:gd name="T16" fmla="*/ 449 w 449"/>
              <a:gd name="T17" fmla="*/ 381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9" h="529">
                <a:moveTo>
                  <a:pt x="449" y="381"/>
                </a:moveTo>
                <a:cubicBezTo>
                  <a:pt x="449" y="412"/>
                  <a:pt x="424" y="443"/>
                  <a:pt x="394" y="450"/>
                </a:cubicBezTo>
                <a:cubicBezTo>
                  <a:pt x="56" y="522"/>
                  <a:pt x="56" y="522"/>
                  <a:pt x="56" y="522"/>
                </a:cubicBezTo>
                <a:cubicBezTo>
                  <a:pt x="25" y="529"/>
                  <a:pt x="0" y="509"/>
                  <a:pt x="0" y="477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0"/>
                  <a:pt x="25" y="0"/>
                  <a:pt x="56" y="6"/>
                </a:cubicBezTo>
                <a:cubicBezTo>
                  <a:pt x="394" y="79"/>
                  <a:pt x="394" y="79"/>
                  <a:pt x="394" y="79"/>
                </a:cubicBezTo>
                <a:cubicBezTo>
                  <a:pt x="424" y="85"/>
                  <a:pt x="449" y="116"/>
                  <a:pt x="449" y="147"/>
                </a:cubicBezTo>
                <a:lnTo>
                  <a:pt x="449" y="381"/>
                </a:lnTo>
                <a:close/>
              </a:path>
            </a:pathLst>
          </a:custGeom>
          <a:solidFill>
            <a:srgbClr val="90C9D5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350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4350433" y="2088327"/>
            <a:ext cx="295307" cy="430989"/>
          </a:xfrm>
          <a:custGeom>
            <a:avLst/>
            <a:gdLst>
              <a:gd name="T0" fmla="*/ 30 w 111"/>
              <a:gd name="T1" fmla="*/ 124 h 162"/>
              <a:gd name="T2" fmla="*/ 31 w 111"/>
              <a:gd name="T3" fmla="*/ 133 h 162"/>
              <a:gd name="T4" fmla="*/ 56 w 111"/>
              <a:gd name="T5" fmla="*/ 137 h 162"/>
              <a:gd name="T6" fmla="*/ 80 w 111"/>
              <a:gd name="T7" fmla="*/ 133 h 162"/>
              <a:gd name="T8" fmla="*/ 81 w 111"/>
              <a:gd name="T9" fmla="*/ 124 h 162"/>
              <a:gd name="T10" fmla="*/ 56 w 111"/>
              <a:gd name="T11" fmla="*/ 129 h 162"/>
              <a:gd name="T12" fmla="*/ 30 w 111"/>
              <a:gd name="T13" fmla="*/ 124 h 162"/>
              <a:gd name="T14" fmla="*/ 32 w 111"/>
              <a:gd name="T15" fmla="*/ 140 h 162"/>
              <a:gd name="T16" fmla="*/ 33 w 111"/>
              <a:gd name="T17" fmla="*/ 149 h 162"/>
              <a:gd name="T18" fmla="*/ 41 w 111"/>
              <a:gd name="T19" fmla="*/ 153 h 162"/>
              <a:gd name="T20" fmla="*/ 41 w 111"/>
              <a:gd name="T21" fmla="*/ 158 h 162"/>
              <a:gd name="T22" fmla="*/ 56 w 111"/>
              <a:gd name="T23" fmla="*/ 162 h 162"/>
              <a:gd name="T24" fmla="*/ 70 w 111"/>
              <a:gd name="T25" fmla="*/ 158 h 162"/>
              <a:gd name="T26" fmla="*/ 70 w 111"/>
              <a:gd name="T27" fmla="*/ 153 h 162"/>
              <a:gd name="T28" fmla="*/ 78 w 111"/>
              <a:gd name="T29" fmla="*/ 149 h 162"/>
              <a:gd name="T30" fmla="*/ 79 w 111"/>
              <a:gd name="T31" fmla="*/ 140 h 162"/>
              <a:gd name="T32" fmla="*/ 56 w 111"/>
              <a:gd name="T33" fmla="*/ 144 h 162"/>
              <a:gd name="T34" fmla="*/ 32 w 111"/>
              <a:gd name="T35" fmla="*/ 140 h 162"/>
              <a:gd name="T36" fmla="*/ 56 w 111"/>
              <a:gd name="T37" fmla="*/ 22 h 162"/>
              <a:gd name="T38" fmla="*/ 59 w 111"/>
              <a:gd name="T39" fmla="*/ 20 h 162"/>
              <a:gd name="T40" fmla="*/ 56 w 111"/>
              <a:gd name="T41" fmla="*/ 17 h 162"/>
              <a:gd name="T42" fmla="*/ 17 w 111"/>
              <a:gd name="T43" fmla="*/ 55 h 162"/>
              <a:gd name="T44" fmla="*/ 20 w 111"/>
              <a:gd name="T45" fmla="*/ 58 h 162"/>
              <a:gd name="T46" fmla="*/ 23 w 111"/>
              <a:gd name="T47" fmla="*/ 55 h 162"/>
              <a:gd name="T48" fmla="*/ 56 w 111"/>
              <a:gd name="T49" fmla="*/ 22 h 162"/>
              <a:gd name="T50" fmla="*/ 56 w 111"/>
              <a:gd name="T51" fmla="*/ 0 h 162"/>
              <a:gd name="T52" fmla="*/ 0 w 111"/>
              <a:gd name="T53" fmla="*/ 55 h 162"/>
              <a:gd name="T54" fmla="*/ 27 w 111"/>
              <a:gd name="T55" fmla="*/ 103 h 162"/>
              <a:gd name="T56" fmla="*/ 29 w 111"/>
              <a:gd name="T57" fmla="*/ 117 h 162"/>
              <a:gd name="T58" fmla="*/ 56 w 111"/>
              <a:gd name="T59" fmla="*/ 122 h 162"/>
              <a:gd name="T60" fmla="*/ 82 w 111"/>
              <a:gd name="T61" fmla="*/ 117 h 162"/>
              <a:gd name="T62" fmla="*/ 84 w 111"/>
              <a:gd name="T63" fmla="*/ 103 h 162"/>
              <a:gd name="T64" fmla="*/ 111 w 111"/>
              <a:gd name="T65" fmla="*/ 55 h 162"/>
              <a:gd name="T66" fmla="*/ 56 w 111"/>
              <a:gd name="T67" fmla="*/ 0 h 162"/>
              <a:gd name="T68" fmla="*/ 76 w 111"/>
              <a:gd name="T69" fmla="*/ 96 h 162"/>
              <a:gd name="T70" fmla="*/ 75 w 111"/>
              <a:gd name="T71" fmla="*/ 110 h 162"/>
              <a:gd name="T72" fmla="*/ 56 w 111"/>
              <a:gd name="T73" fmla="*/ 113 h 162"/>
              <a:gd name="T74" fmla="*/ 36 w 111"/>
              <a:gd name="T75" fmla="*/ 110 h 162"/>
              <a:gd name="T76" fmla="*/ 35 w 111"/>
              <a:gd name="T77" fmla="*/ 96 h 162"/>
              <a:gd name="T78" fmla="*/ 10 w 111"/>
              <a:gd name="T79" fmla="*/ 55 h 162"/>
              <a:gd name="T80" fmla="*/ 56 w 111"/>
              <a:gd name="T81" fmla="*/ 9 h 162"/>
              <a:gd name="T82" fmla="*/ 102 w 111"/>
              <a:gd name="T83" fmla="*/ 55 h 162"/>
              <a:gd name="T84" fmla="*/ 76 w 111"/>
              <a:gd name="T85" fmla="*/ 96 h 162"/>
              <a:gd name="T86" fmla="*/ 68 w 111"/>
              <a:gd name="T87" fmla="*/ 76 h 162"/>
              <a:gd name="T88" fmla="*/ 56 w 111"/>
              <a:gd name="T89" fmla="*/ 53 h 162"/>
              <a:gd name="T90" fmla="*/ 43 w 111"/>
              <a:gd name="T91" fmla="*/ 76 h 162"/>
              <a:gd name="T92" fmla="*/ 38 w 111"/>
              <a:gd name="T93" fmla="*/ 65 h 162"/>
              <a:gd name="T94" fmla="*/ 30 w 111"/>
              <a:gd name="T95" fmla="*/ 69 h 162"/>
              <a:gd name="T96" fmla="*/ 43 w 111"/>
              <a:gd name="T97" fmla="*/ 95 h 162"/>
              <a:gd name="T98" fmla="*/ 56 w 111"/>
              <a:gd name="T99" fmla="*/ 72 h 162"/>
              <a:gd name="T100" fmla="*/ 69 w 111"/>
              <a:gd name="T101" fmla="*/ 95 h 162"/>
              <a:gd name="T102" fmla="*/ 81 w 111"/>
              <a:gd name="T103" fmla="*/ 69 h 162"/>
              <a:gd name="T104" fmla="*/ 73 w 111"/>
              <a:gd name="T105" fmla="*/ 65 h 162"/>
              <a:gd name="T106" fmla="*/ 68 w 111"/>
              <a:gd name="T107" fmla="*/ 76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162">
                <a:moveTo>
                  <a:pt x="30" y="124"/>
                </a:moveTo>
                <a:cubicBezTo>
                  <a:pt x="31" y="133"/>
                  <a:pt x="31" y="133"/>
                  <a:pt x="31" y="133"/>
                </a:cubicBezTo>
                <a:cubicBezTo>
                  <a:pt x="38" y="136"/>
                  <a:pt x="47" y="137"/>
                  <a:pt x="56" y="137"/>
                </a:cubicBezTo>
                <a:cubicBezTo>
                  <a:pt x="64" y="137"/>
                  <a:pt x="73" y="136"/>
                  <a:pt x="80" y="133"/>
                </a:cubicBezTo>
                <a:cubicBezTo>
                  <a:pt x="81" y="124"/>
                  <a:pt x="81" y="124"/>
                  <a:pt x="81" y="124"/>
                </a:cubicBezTo>
                <a:cubicBezTo>
                  <a:pt x="74" y="127"/>
                  <a:pt x="65" y="129"/>
                  <a:pt x="56" y="129"/>
                </a:cubicBezTo>
                <a:cubicBezTo>
                  <a:pt x="46" y="129"/>
                  <a:pt x="38" y="127"/>
                  <a:pt x="30" y="124"/>
                </a:cubicBezTo>
                <a:close/>
                <a:moveTo>
                  <a:pt x="32" y="140"/>
                </a:moveTo>
                <a:cubicBezTo>
                  <a:pt x="33" y="149"/>
                  <a:pt x="33" y="149"/>
                  <a:pt x="33" y="149"/>
                </a:cubicBezTo>
                <a:cubicBezTo>
                  <a:pt x="33" y="149"/>
                  <a:pt x="35" y="151"/>
                  <a:pt x="41" y="153"/>
                </a:cubicBezTo>
                <a:cubicBezTo>
                  <a:pt x="41" y="158"/>
                  <a:pt x="41" y="158"/>
                  <a:pt x="41" y="158"/>
                </a:cubicBezTo>
                <a:cubicBezTo>
                  <a:pt x="41" y="158"/>
                  <a:pt x="45" y="162"/>
                  <a:pt x="56" y="162"/>
                </a:cubicBezTo>
                <a:cubicBezTo>
                  <a:pt x="67" y="162"/>
                  <a:pt x="70" y="158"/>
                  <a:pt x="70" y="158"/>
                </a:cubicBezTo>
                <a:cubicBezTo>
                  <a:pt x="70" y="153"/>
                  <a:pt x="70" y="153"/>
                  <a:pt x="70" y="153"/>
                </a:cubicBezTo>
                <a:cubicBezTo>
                  <a:pt x="76" y="151"/>
                  <a:pt x="78" y="149"/>
                  <a:pt x="78" y="149"/>
                </a:cubicBezTo>
                <a:cubicBezTo>
                  <a:pt x="79" y="140"/>
                  <a:pt x="79" y="140"/>
                  <a:pt x="79" y="140"/>
                </a:cubicBezTo>
                <a:cubicBezTo>
                  <a:pt x="72" y="142"/>
                  <a:pt x="64" y="144"/>
                  <a:pt x="56" y="144"/>
                </a:cubicBezTo>
                <a:cubicBezTo>
                  <a:pt x="47" y="144"/>
                  <a:pt x="39" y="142"/>
                  <a:pt x="32" y="140"/>
                </a:cubicBezTo>
                <a:close/>
                <a:moveTo>
                  <a:pt x="56" y="22"/>
                </a:moveTo>
                <a:cubicBezTo>
                  <a:pt x="57" y="22"/>
                  <a:pt x="59" y="21"/>
                  <a:pt x="59" y="20"/>
                </a:cubicBezTo>
                <a:cubicBezTo>
                  <a:pt x="59" y="18"/>
                  <a:pt x="57" y="17"/>
                  <a:pt x="56" y="17"/>
                </a:cubicBezTo>
                <a:cubicBezTo>
                  <a:pt x="34" y="17"/>
                  <a:pt x="17" y="34"/>
                  <a:pt x="17" y="55"/>
                </a:cubicBezTo>
                <a:cubicBezTo>
                  <a:pt x="17" y="57"/>
                  <a:pt x="18" y="58"/>
                  <a:pt x="20" y="58"/>
                </a:cubicBezTo>
                <a:cubicBezTo>
                  <a:pt x="21" y="58"/>
                  <a:pt x="23" y="57"/>
                  <a:pt x="23" y="55"/>
                </a:cubicBezTo>
                <a:cubicBezTo>
                  <a:pt x="23" y="37"/>
                  <a:pt x="37" y="22"/>
                  <a:pt x="56" y="22"/>
                </a:cubicBezTo>
                <a:close/>
                <a:moveTo>
                  <a:pt x="56" y="0"/>
                </a:moveTo>
                <a:cubicBezTo>
                  <a:pt x="25" y="0"/>
                  <a:pt x="0" y="25"/>
                  <a:pt x="0" y="55"/>
                </a:cubicBezTo>
                <a:cubicBezTo>
                  <a:pt x="0" y="75"/>
                  <a:pt x="11" y="93"/>
                  <a:pt x="27" y="103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7" y="120"/>
                  <a:pt x="46" y="122"/>
                  <a:pt x="56" y="122"/>
                </a:cubicBezTo>
                <a:cubicBezTo>
                  <a:pt x="65" y="122"/>
                  <a:pt x="75" y="120"/>
                  <a:pt x="82" y="117"/>
                </a:cubicBezTo>
                <a:cubicBezTo>
                  <a:pt x="84" y="103"/>
                  <a:pt x="84" y="103"/>
                  <a:pt x="84" y="103"/>
                </a:cubicBezTo>
                <a:cubicBezTo>
                  <a:pt x="101" y="93"/>
                  <a:pt x="111" y="75"/>
                  <a:pt x="111" y="55"/>
                </a:cubicBezTo>
                <a:cubicBezTo>
                  <a:pt x="111" y="25"/>
                  <a:pt x="86" y="0"/>
                  <a:pt x="56" y="0"/>
                </a:cubicBezTo>
                <a:close/>
                <a:moveTo>
                  <a:pt x="76" y="96"/>
                </a:moveTo>
                <a:cubicBezTo>
                  <a:pt x="75" y="110"/>
                  <a:pt x="75" y="110"/>
                  <a:pt x="75" y="110"/>
                </a:cubicBezTo>
                <a:cubicBezTo>
                  <a:pt x="75" y="110"/>
                  <a:pt x="70" y="113"/>
                  <a:pt x="56" y="113"/>
                </a:cubicBezTo>
                <a:cubicBezTo>
                  <a:pt x="41" y="113"/>
                  <a:pt x="36" y="110"/>
                  <a:pt x="36" y="110"/>
                </a:cubicBezTo>
                <a:cubicBezTo>
                  <a:pt x="35" y="96"/>
                  <a:pt x="35" y="96"/>
                  <a:pt x="35" y="96"/>
                </a:cubicBezTo>
                <a:cubicBezTo>
                  <a:pt x="20" y="89"/>
                  <a:pt x="10" y="73"/>
                  <a:pt x="10" y="55"/>
                </a:cubicBezTo>
                <a:cubicBezTo>
                  <a:pt x="10" y="30"/>
                  <a:pt x="30" y="9"/>
                  <a:pt x="56" y="9"/>
                </a:cubicBezTo>
                <a:cubicBezTo>
                  <a:pt x="81" y="9"/>
                  <a:pt x="102" y="30"/>
                  <a:pt x="102" y="55"/>
                </a:cubicBezTo>
                <a:cubicBezTo>
                  <a:pt x="102" y="73"/>
                  <a:pt x="91" y="89"/>
                  <a:pt x="76" y="96"/>
                </a:cubicBezTo>
                <a:close/>
                <a:moveTo>
                  <a:pt x="68" y="76"/>
                </a:moveTo>
                <a:cubicBezTo>
                  <a:pt x="56" y="53"/>
                  <a:pt x="56" y="53"/>
                  <a:pt x="56" y="53"/>
                </a:cubicBezTo>
                <a:cubicBezTo>
                  <a:pt x="43" y="76"/>
                  <a:pt x="43" y="76"/>
                  <a:pt x="43" y="76"/>
                </a:cubicBezTo>
                <a:cubicBezTo>
                  <a:pt x="38" y="65"/>
                  <a:pt x="38" y="65"/>
                  <a:pt x="38" y="65"/>
                </a:cubicBezTo>
                <a:cubicBezTo>
                  <a:pt x="30" y="69"/>
                  <a:pt x="30" y="69"/>
                  <a:pt x="30" y="69"/>
                </a:cubicBezTo>
                <a:cubicBezTo>
                  <a:pt x="43" y="95"/>
                  <a:pt x="43" y="95"/>
                  <a:pt x="43" y="95"/>
                </a:cubicBezTo>
                <a:cubicBezTo>
                  <a:pt x="56" y="72"/>
                  <a:pt x="56" y="72"/>
                  <a:pt x="56" y="72"/>
                </a:cubicBezTo>
                <a:cubicBezTo>
                  <a:pt x="69" y="95"/>
                  <a:pt x="69" y="95"/>
                  <a:pt x="69" y="95"/>
                </a:cubicBezTo>
                <a:cubicBezTo>
                  <a:pt x="81" y="69"/>
                  <a:pt x="81" y="69"/>
                  <a:pt x="81" y="69"/>
                </a:cubicBezTo>
                <a:cubicBezTo>
                  <a:pt x="73" y="65"/>
                  <a:pt x="73" y="65"/>
                  <a:pt x="73" y="65"/>
                </a:cubicBezTo>
                <a:lnTo>
                  <a:pt x="68" y="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350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543410" y="1579704"/>
            <a:ext cx="1193202" cy="1407366"/>
          </a:xfrm>
          <a:custGeom>
            <a:avLst/>
            <a:gdLst>
              <a:gd name="T0" fmla="*/ 449 w 449"/>
              <a:gd name="T1" fmla="*/ 381 h 529"/>
              <a:gd name="T2" fmla="*/ 393 w 449"/>
              <a:gd name="T3" fmla="*/ 450 h 529"/>
              <a:gd name="T4" fmla="*/ 55 w 449"/>
              <a:gd name="T5" fmla="*/ 522 h 529"/>
              <a:gd name="T6" fmla="*/ 0 w 449"/>
              <a:gd name="T7" fmla="*/ 477 h 529"/>
              <a:gd name="T8" fmla="*/ 0 w 449"/>
              <a:gd name="T9" fmla="*/ 51 h 529"/>
              <a:gd name="T10" fmla="*/ 55 w 449"/>
              <a:gd name="T11" fmla="*/ 6 h 529"/>
              <a:gd name="T12" fmla="*/ 393 w 449"/>
              <a:gd name="T13" fmla="*/ 79 h 529"/>
              <a:gd name="T14" fmla="*/ 449 w 449"/>
              <a:gd name="T15" fmla="*/ 147 h 529"/>
              <a:gd name="T16" fmla="*/ 449 w 449"/>
              <a:gd name="T17" fmla="*/ 381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9" h="529">
                <a:moveTo>
                  <a:pt x="449" y="381"/>
                </a:moveTo>
                <a:cubicBezTo>
                  <a:pt x="449" y="412"/>
                  <a:pt x="424" y="443"/>
                  <a:pt x="393" y="450"/>
                </a:cubicBezTo>
                <a:cubicBezTo>
                  <a:pt x="55" y="522"/>
                  <a:pt x="55" y="522"/>
                  <a:pt x="55" y="522"/>
                </a:cubicBezTo>
                <a:cubicBezTo>
                  <a:pt x="25" y="529"/>
                  <a:pt x="0" y="509"/>
                  <a:pt x="0" y="477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20"/>
                  <a:pt x="25" y="0"/>
                  <a:pt x="55" y="6"/>
                </a:cubicBezTo>
                <a:cubicBezTo>
                  <a:pt x="393" y="79"/>
                  <a:pt x="393" y="79"/>
                  <a:pt x="393" y="79"/>
                </a:cubicBezTo>
                <a:cubicBezTo>
                  <a:pt x="424" y="85"/>
                  <a:pt x="449" y="116"/>
                  <a:pt x="449" y="147"/>
                </a:cubicBezTo>
                <a:lnTo>
                  <a:pt x="449" y="381"/>
                </a:lnTo>
                <a:close/>
              </a:path>
            </a:pathLst>
          </a:custGeom>
          <a:solidFill>
            <a:srgbClr val="F3C900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350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1563692" y="2101379"/>
            <a:ext cx="335214" cy="423008"/>
          </a:xfrm>
          <a:custGeom>
            <a:avLst/>
            <a:gdLst>
              <a:gd name="T0" fmla="*/ 182 w 252"/>
              <a:gd name="T1" fmla="*/ 92 h 318"/>
              <a:gd name="T2" fmla="*/ 44 w 252"/>
              <a:gd name="T3" fmla="*/ 92 h 318"/>
              <a:gd name="T4" fmla="*/ 44 w 252"/>
              <a:gd name="T5" fmla="*/ 112 h 318"/>
              <a:gd name="T6" fmla="*/ 182 w 252"/>
              <a:gd name="T7" fmla="*/ 112 h 318"/>
              <a:gd name="T8" fmla="*/ 182 w 252"/>
              <a:gd name="T9" fmla="*/ 92 h 318"/>
              <a:gd name="T10" fmla="*/ 182 w 252"/>
              <a:gd name="T11" fmla="*/ 52 h 318"/>
              <a:gd name="T12" fmla="*/ 44 w 252"/>
              <a:gd name="T13" fmla="*/ 52 h 318"/>
              <a:gd name="T14" fmla="*/ 44 w 252"/>
              <a:gd name="T15" fmla="*/ 72 h 318"/>
              <a:gd name="T16" fmla="*/ 182 w 252"/>
              <a:gd name="T17" fmla="*/ 72 h 318"/>
              <a:gd name="T18" fmla="*/ 182 w 252"/>
              <a:gd name="T19" fmla="*/ 52 h 318"/>
              <a:gd name="T20" fmla="*/ 182 w 252"/>
              <a:gd name="T21" fmla="*/ 130 h 318"/>
              <a:gd name="T22" fmla="*/ 44 w 252"/>
              <a:gd name="T23" fmla="*/ 130 h 318"/>
              <a:gd name="T24" fmla="*/ 44 w 252"/>
              <a:gd name="T25" fmla="*/ 150 h 318"/>
              <a:gd name="T26" fmla="*/ 182 w 252"/>
              <a:gd name="T27" fmla="*/ 150 h 318"/>
              <a:gd name="T28" fmla="*/ 182 w 252"/>
              <a:gd name="T29" fmla="*/ 130 h 318"/>
              <a:gd name="T30" fmla="*/ 44 w 252"/>
              <a:gd name="T31" fmla="*/ 190 h 318"/>
              <a:gd name="T32" fmla="*/ 112 w 252"/>
              <a:gd name="T33" fmla="*/ 190 h 318"/>
              <a:gd name="T34" fmla="*/ 112 w 252"/>
              <a:gd name="T35" fmla="*/ 170 h 318"/>
              <a:gd name="T36" fmla="*/ 44 w 252"/>
              <a:gd name="T37" fmla="*/ 170 h 318"/>
              <a:gd name="T38" fmla="*/ 44 w 252"/>
              <a:gd name="T39" fmla="*/ 190 h 318"/>
              <a:gd name="T40" fmla="*/ 224 w 252"/>
              <a:gd name="T41" fmla="*/ 28 h 318"/>
              <a:gd name="T42" fmla="*/ 224 w 252"/>
              <a:gd name="T43" fmla="*/ 0 h 318"/>
              <a:gd name="T44" fmla="*/ 0 w 252"/>
              <a:gd name="T45" fmla="*/ 0 h 318"/>
              <a:gd name="T46" fmla="*/ 0 w 252"/>
              <a:gd name="T47" fmla="*/ 290 h 318"/>
              <a:gd name="T48" fmla="*/ 28 w 252"/>
              <a:gd name="T49" fmla="*/ 290 h 318"/>
              <a:gd name="T50" fmla="*/ 28 w 252"/>
              <a:gd name="T51" fmla="*/ 318 h 318"/>
              <a:gd name="T52" fmla="*/ 252 w 252"/>
              <a:gd name="T53" fmla="*/ 318 h 318"/>
              <a:gd name="T54" fmla="*/ 252 w 252"/>
              <a:gd name="T55" fmla="*/ 28 h 318"/>
              <a:gd name="T56" fmla="*/ 224 w 252"/>
              <a:gd name="T57" fmla="*/ 28 h 318"/>
              <a:gd name="T58" fmla="*/ 16 w 252"/>
              <a:gd name="T59" fmla="*/ 274 h 318"/>
              <a:gd name="T60" fmla="*/ 16 w 252"/>
              <a:gd name="T61" fmla="*/ 16 h 318"/>
              <a:gd name="T62" fmla="*/ 210 w 252"/>
              <a:gd name="T63" fmla="*/ 16 h 318"/>
              <a:gd name="T64" fmla="*/ 210 w 252"/>
              <a:gd name="T65" fmla="*/ 208 h 318"/>
              <a:gd name="T66" fmla="*/ 144 w 252"/>
              <a:gd name="T67" fmla="*/ 208 h 318"/>
              <a:gd name="T68" fmla="*/ 144 w 252"/>
              <a:gd name="T69" fmla="*/ 274 h 318"/>
              <a:gd name="T70" fmla="*/ 16 w 252"/>
              <a:gd name="T71" fmla="*/ 274 h 318"/>
              <a:gd name="T72" fmla="*/ 238 w 252"/>
              <a:gd name="T73" fmla="*/ 302 h 318"/>
              <a:gd name="T74" fmla="*/ 44 w 252"/>
              <a:gd name="T75" fmla="*/ 302 h 318"/>
              <a:gd name="T76" fmla="*/ 44 w 252"/>
              <a:gd name="T77" fmla="*/ 290 h 318"/>
              <a:gd name="T78" fmla="*/ 150 w 252"/>
              <a:gd name="T79" fmla="*/ 290 h 318"/>
              <a:gd name="T80" fmla="*/ 224 w 252"/>
              <a:gd name="T81" fmla="*/ 216 h 318"/>
              <a:gd name="T82" fmla="*/ 224 w 252"/>
              <a:gd name="T83" fmla="*/ 44 h 318"/>
              <a:gd name="T84" fmla="*/ 238 w 252"/>
              <a:gd name="T85" fmla="*/ 44 h 318"/>
              <a:gd name="T86" fmla="*/ 238 w 252"/>
              <a:gd name="T87" fmla="*/ 302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2" h="318">
                <a:moveTo>
                  <a:pt x="182" y="92"/>
                </a:moveTo>
                <a:lnTo>
                  <a:pt x="44" y="92"/>
                </a:lnTo>
                <a:lnTo>
                  <a:pt x="44" y="112"/>
                </a:lnTo>
                <a:lnTo>
                  <a:pt x="182" y="112"/>
                </a:lnTo>
                <a:lnTo>
                  <a:pt x="182" y="92"/>
                </a:lnTo>
                <a:close/>
                <a:moveTo>
                  <a:pt x="182" y="52"/>
                </a:moveTo>
                <a:lnTo>
                  <a:pt x="44" y="52"/>
                </a:lnTo>
                <a:lnTo>
                  <a:pt x="44" y="72"/>
                </a:lnTo>
                <a:lnTo>
                  <a:pt x="182" y="72"/>
                </a:lnTo>
                <a:lnTo>
                  <a:pt x="182" y="52"/>
                </a:lnTo>
                <a:close/>
                <a:moveTo>
                  <a:pt x="182" y="130"/>
                </a:moveTo>
                <a:lnTo>
                  <a:pt x="44" y="130"/>
                </a:lnTo>
                <a:lnTo>
                  <a:pt x="44" y="150"/>
                </a:lnTo>
                <a:lnTo>
                  <a:pt x="182" y="150"/>
                </a:lnTo>
                <a:lnTo>
                  <a:pt x="182" y="130"/>
                </a:lnTo>
                <a:close/>
                <a:moveTo>
                  <a:pt x="44" y="190"/>
                </a:moveTo>
                <a:lnTo>
                  <a:pt x="112" y="190"/>
                </a:lnTo>
                <a:lnTo>
                  <a:pt x="112" y="170"/>
                </a:lnTo>
                <a:lnTo>
                  <a:pt x="44" y="170"/>
                </a:lnTo>
                <a:lnTo>
                  <a:pt x="44" y="190"/>
                </a:lnTo>
                <a:close/>
                <a:moveTo>
                  <a:pt x="224" y="28"/>
                </a:moveTo>
                <a:lnTo>
                  <a:pt x="224" y="0"/>
                </a:lnTo>
                <a:lnTo>
                  <a:pt x="0" y="0"/>
                </a:lnTo>
                <a:lnTo>
                  <a:pt x="0" y="290"/>
                </a:lnTo>
                <a:lnTo>
                  <a:pt x="28" y="290"/>
                </a:lnTo>
                <a:lnTo>
                  <a:pt x="28" y="318"/>
                </a:lnTo>
                <a:lnTo>
                  <a:pt x="252" y="318"/>
                </a:lnTo>
                <a:lnTo>
                  <a:pt x="252" y="28"/>
                </a:lnTo>
                <a:lnTo>
                  <a:pt x="224" y="28"/>
                </a:lnTo>
                <a:close/>
                <a:moveTo>
                  <a:pt x="16" y="274"/>
                </a:moveTo>
                <a:lnTo>
                  <a:pt x="16" y="16"/>
                </a:lnTo>
                <a:lnTo>
                  <a:pt x="210" y="16"/>
                </a:lnTo>
                <a:lnTo>
                  <a:pt x="210" y="208"/>
                </a:lnTo>
                <a:lnTo>
                  <a:pt x="144" y="208"/>
                </a:lnTo>
                <a:lnTo>
                  <a:pt x="144" y="274"/>
                </a:lnTo>
                <a:lnTo>
                  <a:pt x="16" y="274"/>
                </a:lnTo>
                <a:close/>
                <a:moveTo>
                  <a:pt x="238" y="302"/>
                </a:moveTo>
                <a:lnTo>
                  <a:pt x="44" y="302"/>
                </a:lnTo>
                <a:lnTo>
                  <a:pt x="44" y="290"/>
                </a:lnTo>
                <a:lnTo>
                  <a:pt x="150" y="290"/>
                </a:lnTo>
                <a:lnTo>
                  <a:pt x="224" y="216"/>
                </a:lnTo>
                <a:lnTo>
                  <a:pt x="224" y="44"/>
                </a:lnTo>
                <a:lnTo>
                  <a:pt x="238" y="44"/>
                </a:lnTo>
                <a:lnTo>
                  <a:pt x="238" y="30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350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5361704" y="1607764"/>
            <a:ext cx="1193202" cy="1407366"/>
          </a:xfrm>
          <a:custGeom>
            <a:avLst/>
            <a:gdLst>
              <a:gd name="T0" fmla="*/ 449 w 449"/>
              <a:gd name="T1" fmla="*/ 477 h 529"/>
              <a:gd name="T2" fmla="*/ 394 w 449"/>
              <a:gd name="T3" fmla="*/ 522 h 529"/>
              <a:gd name="T4" fmla="*/ 56 w 449"/>
              <a:gd name="T5" fmla="*/ 450 h 529"/>
              <a:gd name="T6" fmla="*/ 0 w 449"/>
              <a:gd name="T7" fmla="*/ 381 h 529"/>
              <a:gd name="T8" fmla="*/ 0 w 449"/>
              <a:gd name="T9" fmla="*/ 147 h 529"/>
              <a:gd name="T10" fmla="*/ 56 w 449"/>
              <a:gd name="T11" fmla="*/ 79 h 529"/>
              <a:gd name="T12" fmla="*/ 394 w 449"/>
              <a:gd name="T13" fmla="*/ 6 h 529"/>
              <a:gd name="T14" fmla="*/ 449 w 449"/>
              <a:gd name="T15" fmla="*/ 51 h 529"/>
              <a:gd name="T16" fmla="*/ 449 w 449"/>
              <a:gd name="T17" fmla="*/ 477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9" h="529">
                <a:moveTo>
                  <a:pt x="449" y="477"/>
                </a:moveTo>
                <a:cubicBezTo>
                  <a:pt x="449" y="509"/>
                  <a:pt x="424" y="529"/>
                  <a:pt x="394" y="522"/>
                </a:cubicBezTo>
                <a:cubicBezTo>
                  <a:pt x="56" y="450"/>
                  <a:pt x="56" y="450"/>
                  <a:pt x="56" y="450"/>
                </a:cubicBezTo>
                <a:cubicBezTo>
                  <a:pt x="25" y="443"/>
                  <a:pt x="0" y="412"/>
                  <a:pt x="0" y="381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16"/>
                  <a:pt x="25" y="85"/>
                  <a:pt x="56" y="79"/>
                </a:cubicBezTo>
                <a:cubicBezTo>
                  <a:pt x="394" y="6"/>
                  <a:pt x="394" y="6"/>
                  <a:pt x="394" y="6"/>
                </a:cubicBezTo>
                <a:cubicBezTo>
                  <a:pt x="424" y="0"/>
                  <a:pt x="449" y="20"/>
                  <a:pt x="449" y="51"/>
                </a:cubicBezTo>
                <a:lnTo>
                  <a:pt x="449" y="477"/>
                </a:lnTo>
                <a:close/>
              </a:path>
            </a:pathLst>
          </a:custGeom>
          <a:solidFill>
            <a:srgbClr val="F3C900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350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6740253" y="1625000"/>
            <a:ext cx="1194532" cy="1407366"/>
          </a:xfrm>
          <a:custGeom>
            <a:avLst/>
            <a:gdLst>
              <a:gd name="T0" fmla="*/ 449 w 449"/>
              <a:gd name="T1" fmla="*/ 477 h 529"/>
              <a:gd name="T2" fmla="*/ 393 w 449"/>
              <a:gd name="T3" fmla="*/ 522 h 529"/>
              <a:gd name="T4" fmla="*/ 55 w 449"/>
              <a:gd name="T5" fmla="*/ 450 h 529"/>
              <a:gd name="T6" fmla="*/ 0 w 449"/>
              <a:gd name="T7" fmla="*/ 381 h 529"/>
              <a:gd name="T8" fmla="*/ 0 w 449"/>
              <a:gd name="T9" fmla="*/ 147 h 529"/>
              <a:gd name="T10" fmla="*/ 55 w 449"/>
              <a:gd name="T11" fmla="*/ 79 h 529"/>
              <a:gd name="T12" fmla="*/ 393 w 449"/>
              <a:gd name="T13" fmla="*/ 6 h 529"/>
              <a:gd name="T14" fmla="*/ 449 w 449"/>
              <a:gd name="T15" fmla="*/ 51 h 529"/>
              <a:gd name="T16" fmla="*/ 449 w 449"/>
              <a:gd name="T17" fmla="*/ 477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9" h="529">
                <a:moveTo>
                  <a:pt x="449" y="477"/>
                </a:moveTo>
                <a:cubicBezTo>
                  <a:pt x="449" y="509"/>
                  <a:pt x="424" y="529"/>
                  <a:pt x="393" y="522"/>
                </a:cubicBezTo>
                <a:cubicBezTo>
                  <a:pt x="55" y="450"/>
                  <a:pt x="55" y="450"/>
                  <a:pt x="55" y="450"/>
                </a:cubicBezTo>
                <a:cubicBezTo>
                  <a:pt x="25" y="443"/>
                  <a:pt x="0" y="412"/>
                  <a:pt x="0" y="381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16"/>
                  <a:pt x="25" y="85"/>
                  <a:pt x="55" y="79"/>
                </a:cubicBezTo>
                <a:cubicBezTo>
                  <a:pt x="393" y="6"/>
                  <a:pt x="393" y="6"/>
                  <a:pt x="393" y="6"/>
                </a:cubicBezTo>
                <a:cubicBezTo>
                  <a:pt x="424" y="0"/>
                  <a:pt x="449" y="20"/>
                  <a:pt x="449" y="51"/>
                </a:cubicBezTo>
                <a:lnTo>
                  <a:pt x="449" y="477"/>
                </a:lnTo>
                <a:close/>
              </a:path>
            </a:pathLst>
          </a:custGeom>
          <a:solidFill>
            <a:srgbClr val="90C9D5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350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7119364" y="2110528"/>
            <a:ext cx="436310" cy="436310"/>
          </a:xfrm>
          <a:custGeom>
            <a:avLst/>
            <a:gdLst>
              <a:gd name="T0" fmla="*/ 141 w 164"/>
              <a:gd name="T1" fmla="*/ 23 h 164"/>
              <a:gd name="T2" fmla="*/ 58 w 164"/>
              <a:gd name="T3" fmla="*/ 23 h 164"/>
              <a:gd name="T4" fmla="*/ 50 w 164"/>
              <a:gd name="T5" fmla="*/ 95 h 164"/>
              <a:gd name="T6" fmla="*/ 7 w 164"/>
              <a:gd name="T7" fmla="*/ 138 h 164"/>
              <a:gd name="T8" fmla="*/ 11 w 164"/>
              <a:gd name="T9" fmla="*/ 153 h 164"/>
              <a:gd name="T10" fmla="*/ 26 w 164"/>
              <a:gd name="T11" fmla="*/ 157 h 164"/>
              <a:gd name="T12" fmla="*/ 69 w 164"/>
              <a:gd name="T13" fmla="*/ 114 h 164"/>
              <a:gd name="T14" fmla="*/ 141 w 164"/>
              <a:gd name="T15" fmla="*/ 106 h 164"/>
              <a:gd name="T16" fmla="*/ 141 w 164"/>
              <a:gd name="T17" fmla="*/ 23 h 164"/>
              <a:gd name="T18" fmla="*/ 134 w 164"/>
              <a:gd name="T19" fmla="*/ 99 h 164"/>
              <a:gd name="T20" fmla="*/ 65 w 164"/>
              <a:gd name="T21" fmla="*/ 99 h 164"/>
              <a:gd name="T22" fmla="*/ 65 w 164"/>
              <a:gd name="T23" fmla="*/ 30 h 164"/>
              <a:gd name="T24" fmla="*/ 134 w 164"/>
              <a:gd name="T25" fmla="*/ 30 h 164"/>
              <a:gd name="T26" fmla="*/ 134 w 164"/>
              <a:gd name="T27" fmla="*/ 99 h 164"/>
              <a:gd name="T28" fmla="*/ 129 w 164"/>
              <a:gd name="T29" fmla="*/ 36 h 164"/>
              <a:gd name="T30" fmla="*/ 124 w 164"/>
              <a:gd name="T31" fmla="*/ 36 h 164"/>
              <a:gd name="T32" fmla="*/ 124 w 164"/>
              <a:gd name="T33" fmla="*/ 40 h 164"/>
              <a:gd name="T34" fmla="*/ 124 w 164"/>
              <a:gd name="T35" fmla="*/ 89 h 164"/>
              <a:gd name="T36" fmla="*/ 124 w 164"/>
              <a:gd name="T37" fmla="*/ 94 h 164"/>
              <a:gd name="T38" fmla="*/ 129 w 164"/>
              <a:gd name="T39" fmla="*/ 94 h 164"/>
              <a:gd name="T40" fmla="*/ 129 w 164"/>
              <a:gd name="T41" fmla="*/ 36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4" h="164">
                <a:moveTo>
                  <a:pt x="141" y="23"/>
                </a:moveTo>
                <a:cubicBezTo>
                  <a:pt x="118" y="0"/>
                  <a:pt x="81" y="0"/>
                  <a:pt x="58" y="23"/>
                </a:cubicBezTo>
                <a:cubicBezTo>
                  <a:pt x="39" y="43"/>
                  <a:pt x="36" y="73"/>
                  <a:pt x="50" y="95"/>
                </a:cubicBezTo>
                <a:cubicBezTo>
                  <a:pt x="7" y="138"/>
                  <a:pt x="7" y="138"/>
                  <a:pt x="7" y="138"/>
                </a:cubicBezTo>
                <a:cubicBezTo>
                  <a:pt x="7" y="138"/>
                  <a:pt x="0" y="142"/>
                  <a:pt x="11" y="153"/>
                </a:cubicBezTo>
                <a:cubicBezTo>
                  <a:pt x="22" y="164"/>
                  <a:pt x="26" y="157"/>
                  <a:pt x="26" y="157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91" y="128"/>
                  <a:pt x="121" y="125"/>
                  <a:pt x="141" y="106"/>
                </a:cubicBezTo>
                <a:cubicBezTo>
                  <a:pt x="164" y="83"/>
                  <a:pt x="164" y="46"/>
                  <a:pt x="141" y="23"/>
                </a:cubicBezTo>
                <a:close/>
                <a:moveTo>
                  <a:pt x="134" y="99"/>
                </a:moveTo>
                <a:cubicBezTo>
                  <a:pt x="115" y="117"/>
                  <a:pt x="84" y="117"/>
                  <a:pt x="65" y="99"/>
                </a:cubicBezTo>
                <a:cubicBezTo>
                  <a:pt x="47" y="80"/>
                  <a:pt x="47" y="49"/>
                  <a:pt x="65" y="30"/>
                </a:cubicBezTo>
                <a:cubicBezTo>
                  <a:pt x="84" y="12"/>
                  <a:pt x="115" y="12"/>
                  <a:pt x="134" y="30"/>
                </a:cubicBezTo>
                <a:cubicBezTo>
                  <a:pt x="152" y="49"/>
                  <a:pt x="152" y="80"/>
                  <a:pt x="134" y="99"/>
                </a:cubicBezTo>
                <a:close/>
                <a:moveTo>
                  <a:pt x="129" y="36"/>
                </a:moveTo>
                <a:cubicBezTo>
                  <a:pt x="127" y="34"/>
                  <a:pt x="125" y="34"/>
                  <a:pt x="124" y="36"/>
                </a:cubicBezTo>
                <a:cubicBezTo>
                  <a:pt x="122" y="37"/>
                  <a:pt x="122" y="39"/>
                  <a:pt x="124" y="40"/>
                </a:cubicBezTo>
                <a:cubicBezTo>
                  <a:pt x="137" y="54"/>
                  <a:pt x="137" y="75"/>
                  <a:pt x="124" y="89"/>
                </a:cubicBezTo>
                <a:cubicBezTo>
                  <a:pt x="122" y="90"/>
                  <a:pt x="122" y="92"/>
                  <a:pt x="124" y="94"/>
                </a:cubicBezTo>
                <a:cubicBezTo>
                  <a:pt x="125" y="95"/>
                  <a:pt x="127" y="95"/>
                  <a:pt x="129" y="94"/>
                </a:cubicBezTo>
                <a:cubicBezTo>
                  <a:pt x="145" y="78"/>
                  <a:pt x="145" y="52"/>
                  <a:pt x="129" y="3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350"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5122" name="Picture 2" descr="資訊服務採購網:::電腦軟體:::數位學習及知識管理:::LiveABC外語學習圖書館-個人帳號授權">
            <a:extLst>
              <a:ext uri="{FF2B5EF4-FFF2-40B4-BE49-F238E27FC236}">
                <a16:creationId xmlns:a16="http://schemas.microsoft.com/office/drawing/2014/main" id="{33465EA9-95CC-46C6-8A06-E3A7C1E14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55" y="3313127"/>
            <a:ext cx="1128059" cy="129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Freeform 14">
            <a:extLst>
              <a:ext uri="{FF2B5EF4-FFF2-40B4-BE49-F238E27FC236}">
                <a16:creationId xmlns:a16="http://schemas.microsoft.com/office/drawing/2014/main" id="{F53CE66E-12B4-4E7E-BE12-AFC4332D136F}"/>
              </a:ext>
            </a:extLst>
          </p:cNvPr>
          <p:cNvSpPr>
            <a:spLocks noEditPoints="1"/>
          </p:cNvSpPr>
          <p:nvPr/>
        </p:nvSpPr>
        <p:spPr bwMode="auto">
          <a:xfrm>
            <a:off x="2942908" y="2073214"/>
            <a:ext cx="335214" cy="423008"/>
          </a:xfrm>
          <a:custGeom>
            <a:avLst/>
            <a:gdLst>
              <a:gd name="T0" fmla="*/ 182 w 252"/>
              <a:gd name="T1" fmla="*/ 92 h 318"/>
              <a:gd name="T2" fmla="*/ 44 w 252"/>
              <a:gd name="T3" fmla="*/ 92 h 318"/>
              <a:gd name="T4" fmla="*/ 44 w 252"/>
              <a:gd name="T5" fmla="*/ 112 h 318"/>
              <a:gd name="T6" fmla="*/ 182 w 252"/>
              <a:gd name="T7" fmla="*/ 112 h 318"/>
              <a:gd name="T8" fmla="*/ 182 w 252"/>
              <a:gd name="T9" fmla="*/ 92 h 318"/>
              <a:gd name="T10" fmla="*/ 182 w 252"/>
              <a:gd name="T11" fmla="*/ 52 h 318"/>
              <a:gd name="T12" fmla="*/ 44 w 252"/>
              <a:gd name="T13" fmla="*/ 52 h 318"/>
              <a:gd name="T14" fmla="*/ 44 w 252"/>
              <a:gd name="T15" fmla="*/ 72 h 318"/>
              <a:gd name="T16" fmla="*/ 182 w 252"/>
              <a:gd name="T17" fmla="*/ 72 h 318"/>
              <a:gd name="T18" fmla="*/ 182 w 252"/>
              <a:gd name="T19" fmla="*/ 52 h 318"/>
              <a:gd name="T20" fmla="*/ 182 w 252"/>
              <a:gd name="T21" fmla="*/ 130 h 318"/>
              <a:gd name="T22" fmla="*/ 44 w 252"/>
              <a:gd name="T23" fmla="*/ 130 h 318"/>
              <a:gd name="T24" fmla="*/ 44 w 252"/>
              <a:gd name="T25" fmla="*/ 150 h 318"/>
              <a:gd name="T26" fmla="*/ 182 w 252"/>
              <a:gd name="T27" fmla="*/ 150 h 318"/>
              <a:gd name="T28" fmla="*/ 182 w 252"/>
              <a:gd name="T29" fmla="*/ 130 h 318"/>
              <a:gd name="T30" fmla="*/ 44 w 252"/>
              <a:gd name="T31" fmla="*/ 190 h 318"/>
              <a:gd name="T32" fmla="*/ 112 w 252"/>
              <a:gd name="T33" fmla="*/ 190 h 318"/>
              <a:gd name="T34" fmla="*/ 112 w 252"/>
              <a:gd name="T35" fmla="*/ 170 h 318"/>
              <a:gd name="T36" fmla="*/ 44 w 252"/>
              <a:gd name="T37" fmla="*/ 170 h 318"/>
              <a:gd name="T38" fmla="*/ 44 w 252"/>
              <a:gd name="T39" fmla="*/ 190 h 318"/>
              <a:gd name="T40" fmla="*/ 224 w 252"/>
              <a:gd name="T41" fmla="*/ 28 h 318"/>
              <a:gd name="T42" fmla="*/ 224 w 252"/>
              <a:gd name="T43" fmla="*/ 0 h 318"/>
              <a:gd name="T44" fmla="*/ 0 w 252"/>
              <a:gd name="T45" fmla="*/ 0 h 318"/>
              <a:gd name="T46" fmla="*/ 0 w 252"/>
              <a:gd name="T47" fmla="*/ 290 h 318"/>
              <a:gd name="T48" fmla="*/ 28 w 252"/>
              <a:gd name="T49" fmla="*/ 290 h 318"/>
              <a:gd name="T50" fmla="*/ 28 w 252"/>
              <a:gd name="T51" fmla="*/ 318 h 318"/>
              <a:gd name="T52" fmla="*/ 252 w 252"/>
              <a:gd name="T53" fmla="*/ 318 h 318"/>
              <a:gd name="T54" fmla="*/ 252 w 252"/>
              <a:gd name="T55" fmla="*/ 28 h 318"/>
              <a:gd name="T56" fmla="*/ 224 w 252"/>
              <a:gd name="T57" fmla="*/ 28 h 318"/>
              <a:gd name="T58" fmla="*/ 16 w 252"/>
              <a:gd name="T59" fmla="*/ 274 h 318"/>
              <a:gd name="T60" fmla="*/ 16 w 252"/>
              <a:gd name="T61" fmla="*/ 16 h 318"/>
              <a:gd name="T62" fmla="*/ 210 w 252"/>
              <a:gd name="T63" fmla="*/ 16 h 318"/>
              <a:gd name="T64" fmla="*/ 210 w 252"/>
              <a:gd name="T65" fmla="*/ 208 h 318"/>
              <a:gd name="T66" fmla="*/ 144 w 252"/>
              <a:gd name="T67" fmla="*/ 208 h 318"/>
              <a:gd name="T68" fmla="*/ 144 w 252"/>
              <a:gd name="T69" fmla="*/ 274 h 318"/>
              <a:gd name="T70" fmla="*/ 16 w 252"/>
              <a:gd name="T71" fmla="*/ 274 h 318"/>
              <a:gd name="T72" fmla="*/ 238 w 252"/>
              <a:gd name="T73" fmla="*/ 302 h 318"/>
              <a:gd name="T74" fmla="*/ 44 w 252"/>
              <a:gd name="T75" fmla="*/ 302 h 318"/>
              <a:gd name="T76" fmla="*/ 44 w 252"/>
              <a:gd name="T77" fmla="*/ 290 h 318"/>
              <a:gd name="T78" fmla="*/ 150 w 252"/>
              <a:gd name="T79" fmla="*/ 290 h 318"/>
              <a:gd name="T80" fmla="*/ 224 w 252"/>
              <a:gd name="T81" fmla="*/ 216 h 318"/>
              <a:gd name="T82" fmla="*/ 224 w 252"/>
              <a:gd name="T83" fmla="*/ 44 h 318"/>
              <a:gd name="T84" fmla="*/ 238 w 252"/>
              <a:gd name="T85" fmla="*/ 44 h 318"/>
              <a:gd name="T86" fmla="*/ 238 w 252"/>
              <a:gd name="T87" fmla="*/ 302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52" h="318">
                <a:moveTo>
                  <a:pt x="182" y="92"/>
                </a:moveTo>
                <a:lnTo>
                  <a:pt x="44" y="92"/>
                </a:lnTo>
                <a:lnTo>
                  <a:pt x="44" y="112"/>
                </a:lnTo>
                <a:lnTo>
                  <a:pt x="182" y="112"/>
                </a:lnTo>
                <a:lnTo>
                  <a:pt x="182" y="92"/>
                </a:lnTo>
                <a:close/>
                <a:moveTo>
                  <a:pt x="182" y="52"/>
                </a:moveTo>
                <a:lnTo>
                  <a:pt x="44" y="52"/>
                </a:lnTo>
                <a:lnTo>
                  <a:pt x="44" y="72"/>
                </a:lnTo>
                <a:lnTo>
                  <a:pt x="182" y="72"/>
                </a:lnTo>
                <a:lnTo>
                  <a:pt x="182" y="52"/>
                </a:lnTo>
                <a:close/>
                <a:moveTo>
                  <a:pt x="182" y="130"/>
                </a:moveTo>
                <a:lnTo>
                  <a:pt x="44" y="130"/>
                </a:lnTo>
                <a:lnTo>
                  <a:pt x="44" y="150"/>
                </a:lnTo>
                <a:lnTo>
                  <a:pt x="182" y="150"/>
                </a:lnTo>
                <a:lnTo>
                  <a:pt x="182" y="130"/>
                </a:lnTo>
                <a:close/>
                <a:moveTo>
                  <a:pt x="44" y="190"/>
                </a:moveTo>
                <a:lnTo>
                  <a:pt x="112" y="190"/>
                </a:lnTo>
                <a:lnTo>
                  <a:pt x="112" y="170"/>
                </a:lnTo>
                <a:lnTo>
                  <a:pt x="44" y="170"/>
                </a:lnTo>
                <a:lnTo>
                  <a:pt x="44" y="190"/>
                </a:lnTo>
                <a:close/>
                <a:moveTo>
                  <a:pt x="224" y="28"/>
                </a:moveTo>
                <a:lnTo>
                  <a:pt x="224" y="0"/>
                </a:lnTo>
                <a:lnTo>
                  <a:pt x="0" y="0"/>
                </a:lnTo>
                <a:lnTo>
                  <a:pt x="0" y="290"/>
                </a:lnTo>
                <a:lnTo>
                  <a:pt x="28" y="290"/>
                </a:lnTo>
                <a:lnTo>
                  <a:pt x="28" y="318"/>
                </a:lnTo>
                <a:lnTo>
                  <a:pt x="252" y="318"/>
                </a:lnTo>
                <a:lnTo>
                  <a:pt x="252" y="28"/>
                </a:lnTo>
                <a:lnTo>
                  <a:pt x="224" y="28"/>
                </a:lnTo>
                <a:close/>
                <a:moveTo>
                  <a:pt x="16" y="274"/>
                </a:moveTo>
                <a:lnTo>
                  <a:pt x="16" y="16"/>
                </a:lnTo>
                <a:lnTo>
                  <a:pt x="210" y="16"/>
                </a:lnTo>
                <a:lnTo>
                  <a:pt x="210" y="208"/>
                </a:lnTo>
                <a:lnTo>
                  <a:pt x="144" y="208"/>
                </a:lnTo>
                <a:lnTo>
                  <a:pt x="144" y="274"/>
                </a:lnTo>
                <a:lnTo>
                  <a:pt x="16" y="274"/>
                </a:lnTo>
                <a:close/>
                <a:moveTo>
                  <a:pt x="238" y="302"/>
                </a:moveTo>
                <a:lnTo>
                  <a:pt x="44" y="302"/>
                </a:lnTo>
                <a:lnTo>
                  <a:pt x="44" y="290"/>
                </a:lnTo>
                <a:lnTo>
                  <a:pt x="150" y="290"/>
                </a:lnTo>
                <a:lnTo>
                  <a:pt x="224" y="216"/>
                </a:lnTo>
                <a:lnTo>
                  <a:pt x="224" y="44"/>
                </a:lnTo>
                <a:lnTo>
                  <a:pt x="238" y="44"/>
                </a:lnTo>
                <a:lnTo>
                  <a:pt x="238" y="30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350"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5124" name="Picture 4" descr="大家說英語雜誌Official Channel - YouTube">
            <a:extLst>
              <a:ext uri="{FF2B5EF4-FFF2-40B4-BE49-F238E27FC236}">
                <a16:creationId xmlns:a16="http://schemas.microsoft.com/office/drawing/2014/main" id="{271B9032-EADD-45E9-80CF-3532C3394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29" y="3297146"/>
            <a:ext cx="1292884" cy="129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歡迎來到【阿滴英文】的YouTube頻道！ - YouTube">
            <a:extLst>
              <a:ext uri="{FF2B5EF4-FFF2-40B4-BE49-F238E27FC236}">
                <a16:creationId xmlns:a16="http://schemas.microsoft.com/office/drawing/2014/main" id="{7301E2E4-67B0-40E7-8F6C-583FCAEA6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257" y="3300967"/>
            <a:ext cx="1194532" cy="12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hen Lily">
            <a:extLst>
              <a:ext uri="{FF2B5EF4-FFF2-40B4-BE49-F238E27FC236}">
                <a16:creationId xmlns:a16="http://schemas.microsoft.com/office/drawing/2014/main" id="{AA899634-C2F7-48EB-9744-44799EC03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04" y="3313127"/>
            <a:ext cx="1193202" cy="124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ool English - 教育部國民及學前教育署Cool English 英語線上學習平臺www.coolenglish.edu.tw  酷英網，學好英語的最佳工具Cool English, the Best Way">
            <a:extLst>
              <a:ext uri="{FF2B5EF4-FFF2-40B4-BE49-F238E27FC236}">
                <a16:creationId xmlns:a16="http://schemas.microsoft.com/office/drawing/2014/main" id="{F6CAC147-D75C-4B88-BAE4-54B2EC7FE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179" y="3260610"/>
            <a:ext cx="1292884" cy="129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 12">
            <a:extLst>
              <a:ext uri="{FF2B5EF4-FFF2-40B4-BE49-F238E27FC236}">
                <a16:creationId xmlns:a16="http://schemas.microsoft.com/office/drawing/2014/main" id="{7CF3AFCA-FC3F-4FC8-A67F-A6DEBCFD580F}"/>
              </a:ext>
            </a:extLst>
          </p:cNvPr>
          <p:cNvSpPr>
            <a:spLocks noEditPoints="1"/>
          </p:cNvSpPr>
          <p:nvPr/>
        </p:nvSpPr>
        <p:spPr bwMode="auto">
          <a:xfrm>
            <a:off x="5810651" y="2080033"/>
            <a:ext cx="295307" cy="430989"/>
          </a:xfrm>
          <a:custGeom>
            <a:avLst/>
            <a:gdLst>
              <a:gd name="T0" fmla="*/ 30 w 111"/>
              <a:gd name="T1" fmla="*/ 124 h 162"/>
              <a:gd name="T2" fmla="*/ 31 w 111"/>
              <a:gd name="T3" fmla="*/ 133 h 162"/>
              <a:gd name="T4" fmla="*/ 56 w 111"/>
              <a:gd name="T5" fmla="*/ 137 h 162"/>
              <a:gd name="T6" fmla="*/ 80 w 111"/>
              <a:gd name="T7" fmla="*/ 133 h 162"/>
              <a:gd name="T8" fmla="*/ 81 w 111"/>
              <a:gd name="T9" fmla="*/ 124 h 162"/>
              <a:gd name="T10" fmla="*/ 56 w 111"/>
              <a:gd name="T11" fmla="*/ 129 h 162"/>
              <a:gd name="T12" fmla="*/ 30 w 111"/>
              <a:gd name="T13" fmla="*/ 124 h 162"/>
              <a:gd name="T14" fmla="*/ 32 w 111"/>
              <a:gd name="T15" fmla="*/ 140 h 162"/>
              <a:gd name="T16" fmla="*/ 33 w 111"/>
              <a:gd name="T17" fmla="*/ 149 h 162"/>
              <a:gd name="T18" fmla="*/ 41 w 111"/>
              <a:gd name="T19" fmla="*/ 153 h 162"/>
              <a:gd name="T20" fmla="*/ 41 w 111"/>
              <a:gd name="T21" fmla="*/ 158 h 162"/>
              <a:gd name="T22" fmla="*/ 56 w 111"/>
              <a:gd name="T23" fmla="*/ 162 h 162"/>
              <a:gd name="T24" fmla="*/ 70 w 111"/>
              <a:gd name="T25" fmla="*/ 158 h 162"/>
              <a:gd name="T26" fmla="*/ 70 w 111"/>
              <a:gd name="T27" fmla="*/ 153 h 162"/>
              <a:gd name="T28" fmla="*/ 78 w 111"/>
              <a:gd name="T29" fmla="*/ 149 h 162"/>
              <a:gd name="T30" fmla="*/ 79 w 111"/>
              <a:gd name="T31" fmla="*/ 140 h 162"/>
              <a:gd name="T32" fmla="*/ 56 w 111"/>
              <a:gd name="T33" fmla="*/ 144 h 162"/>
              <a:gd name="T34" fmla="*/ 32 w 111"/>
              <a:gd name="T35" fmla="*/ 140 h 162"/>
              <a:gd name="T36" fmla="*/ 56 w 111"/>
              <a:gd name="T37" fmla="*/ 22 h 162"/>
              <a:gd name="T38" fmla="*/ 59 w 111"/>
              <a:gd name="T39" fmla="*/ 20 h 162"/>
              <a:gd name="T40" fmla="*/ 56 w 111"/>
              <a:gd name="T41" fmla="*/ 17 h 162"/>
              <a:gd name="T42" fmla="*/ 17 w 111"/>
              <a:gd name="T43" fmla="*/ 55 h 162"/>
              <a:gd name="T44" fmla="*/ 20 w 111"/>
              <a:gd name="T45" fmla="*/ 58 h 162"/>
              <a:gd name="T46" fmla="*/ 23 w 111"/>
              <a:gd name="T47" fmla="*/ 55 h 162"/>
              <a:gd name="T48" fmla="*/ 56 w 111"/>
              <a:gd name="T49" fmla="*/ 22 h 162"/>
              <a:gd name="T50" fmla="*/ 56 w 111"/>
              <a:gd name="T51" fmla="*/ 0 h 162"/>
              <a:gd name="T52" fmla="*/ 0 w 111"/>
              <a:gd name="T53" fmla="*/ 55 h 162"/>
              <a:gd name="T54" fmla="*/ 27 w 111"/>
              <a:gd name="T55" fmla="*/ 103 h 162"/>
              <a:gd name="T56" fmla="*/ 29 w 111"/>
              <a:gd name="T57" fmla="*/ 117 h 162"/>
              <a:gd name="T58" fmla="*/ 56 w 111"/>
              <a:gd name="T59" fmla="*/ 122 h 162"/>
              <a:gd name="T60" fmla="*/ 82 w 111"/>
              <a:gd name="T61" fmla="*/ 117 h 162"/>
              <a:gd name="T62" fmla="*/ 84 w 111"/>
              <a:gd name="T63" fmla="*/ 103 h 162"/>
              <a:gd name="T64" fmla="*/ 111 w 111"/>
              <a:gd name="T65" fmla="*/ 55 h 162"/>
              <a:gd name="T66" fmla="*/ 56 w 111"/>
              <a:gd name="T67" fmla="*/ 0 h 162"/>
              <a:gd name="T68" fmla="*/ 76 w 111"/>
              <a:gd name="T69" fmla="*/ 96 h 162"/>
              <a:gd name="T70" fmla="*/ 75 w 111"/>
              <a:gd name="T71" fmla="*/ 110 h 162"/>
              <a:gd name="T72" fmla="*/ 56 w 111"/>
              <a:gd name="T73" fmla="*/ 113 h 162"/>
              <a:gd name="T74" fmla="*/ 36 w 111"/>
              <a:gd name="T75" fmla="*/ 110 h 162"/>
              <a:gd name="T76" fmla="*/ 35 w 111"/>
              <a:gd name="T77" fmla="*/ 96 h 162"/>
              <a:gd name="T78" fmla="*/ 10 w 111"/>
              <a:gd name="T79" fmla="*/ 55 h 162"/>
              <a:gd name="T80" fmla="*/ 56 w 111"/>
              <a:gd name="T81" fmla="*/ 9 h 162"/>
              <a:gd name="T82" fmla="*/ 102 w 111"/>
              <a:gd name="T83" fmla="*/ 55 h 162"/>
              <a:gd name="T84" fmla="*/ 76 w 111"/>
              <a:gd name="T85" fmla="*/ 96 h 162"/>
              <a:gd name="T86" fmla="*/ 68 w 111"/>
              <a:gd name="T87" fmla="*/ 76 h 162"/>
              <a:gd name="T88" fmla="*/ 56 w 111"/>
              <a:gd name="T89" fmla="*/ 53 h 162"/>
              <a:gd name="T90" fmla="*/ 43 w 111"/>
              <a:gd name="T91" fmla="*/ 76 h 162"/>
              <a:gd name="T92" fmla="*/ 38 w 111"/>
              <a:gd name="T93" fmla="*/ 65 h 162"/>
              <a:gd name="T94" fmla="*/ 30 w 111"/>
              <a:gd name="T95" fmla="*/ 69 h 162"/>
              <a:gd name="T96" fmla="*/ 43 w 111"/>
              <a:gd name="T97" fmla="*/ 95 h 162"/>
              <a:gd name="T98" fmla="*/ 56 w 111"/>
              <a:gd name="T99" fmla="*/ 72 h 162"/>
              <a:gd name="T100" fmla="*/ 69 w 111"/>
              <a:gd name="T101" fmla="*/ 95 h 162"/>
              <a:gd name="T102" fmla="*/ 81 w 111"/>
              <a:gd name="T103" fmla="*/ 69 h 162"/>
              <a:gd name="T104" fmla="*/ 73 w 111"/>
              <a:gd name="T105" fmla="*/ 65 h 162"/>
              <a:gd name="T106" fmla="*/ 68 w 111"/>
              <a:gd name="T107" fmla="*/ 76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162">
                <a:moveTo>
                  <a:pt x="30" y="124"/>
                </a:moveTo>
                <a:cubicBezTo>
                  <a:pt x="31" y="133"/>
                  <a:pt x="31" y="133"/>
                  <a:pt x="31" y="133"/>
                </a:cubicBezTo>
                <a:cubicBezTo>
                  <a:pt x="38" y="136"/>
                  <a:pt x="47" y="137"/>
                  <a:pt x="56" y="137"/>
                </a:cubicBezTo>
                <a:cubicBezTo>
                  <a:pt x="64" y="137"/>
                  <a:pt x="73" y="136"/>
                  <a:pt x="80" y="133"/>
                </a:cubicBezTo>
                <a:cubicBezTo>
                  <a:pt x="81" y="124"/>
                  <a:pt x="81" y="124"/>
                  <a:pt x="81" y="124"/>
                </a:cubicBezTo>
                <a:cubicBezTo>
                  <a:pt x="74" y="127"/>
                  <a:pt x="65" y="129"/>
                  <a:pt x="56" y="129"/>
                </a:cubicBezTo>
                <a:cubicBezTo>
                  <a:pt x="46" y="129"/>
                  <a:pt x="38" y="127"/>
                  <a:pt x="30" y="124"/>
                </a:cubicBezTo>
                <a:close/>
                <a:moveTo>
                  <a:pt x="32" y="140"/>
                </a:moveTo>
                <a:cubicBezTo>
                  <a:pt x="33" y="149"/>
                  <a:pt x="33" y="149"/>
                  <a:pt x="33" y="149"/>
                </a:cubicBezTo>
                <a:cubicBezTo>
                  <a:pt x="33" y="149"/>
                  <a:pt x="35" y="151"/>
                  <a:pt x="41" y="153"/>
                </a:cubicBezTo>
                <a:cubicBezTo>
                  <a:pt x="41" y="158"/>
                  <a:pt x="41" y="158"/>
                  <a:pt x="41" y="158"/>
                </a:cubicBezTo>
                <a:cubicBezTo>
                  <a:pt x="41" y="158"/>
                  <a:pt x="45" y="162"/>
                  <a:pt x="56" y="162"/>
                </a:cubicBezTo>
                <a:cubicBezTo>
                  <a:pt x="67" y="162"/>
                  <a:pt x="70" y="158"/>
                  <a:pt x="70" y="158"/>
                </a:cubicBezTo>
                <a:cubicBezTo>
                  <a:pt x="70" y="153"/>
                  <a:pt x="70" y="153"/>
                  <a:pt x="70" y="153"/>
                </a:cubicBezTo>
                <a:cubicBezTo>
                  <a:pt x="76" y="151"/>
                  <a:pt x="78" y="149"/>
                  <a:pt x="78" y="149"/>
                </a:cubicBezTo>
                <a:cubicBezTo>
                  <a:pt x="79" y="140"/>
                  <a:pt x="79" y="140"/>
                  <a:pt x="79" y="140"/>
                </a:cubicBezTo>
                <a:cubicBezTo>
                  <a:pt x="72" y="142"/>
                  <a:pt x="64" y="144"/>
                  <a:pt x="56" y="144"/>
                </a:cubicBezTo>
                <a:cubicBezTo>
                  <a:pt x="47" y="144"/>
                  <a:pt x="39" y="142"/>
                  <a:pt x="32" y="140"/>
                </a:cubicBezTo>
                <a:close/>
                <a:moveTo>
                  <a:pt x="56" y="22"/>
                </a:moveTo>
                <a:cubicBezTo>
                  <a:pt x="57" y="22"/>
                  <a:pt x="59" y="21"/>
                  <a:pt x="59" y="20"/>
                </a:cubicBezTo>
                <a:cubicBezTo>
                  <a:pt x="59" y="18"/>
                  <a:pt x="57" y="17"/>
                  <a:pt x="56" y="17"/>
                </a:cubicBezTo>
                <a:cubicBezTo>
                  <a:pt x="34" y="17"/>
                  <a:pt x="17" y="34"/>
                  <a:pt x="17" y="55"/>
                </a:cubicBezTo>
                <a:cubicBezTo>
                  <a:pt x="17" y="57"/>
                  <a:pt x="18" y="58"/>
                  <a:pt x="20" y="58"/>
                </a:cubicBezTo>
                <a:cubicBezTo>
                  <a:pt x="21" y="58"/>
                  <a:pt x="23" y="57"/>
                  <a:pt x="23" y="55"/>
                </a:cubicBezTo>
                <a:cubicBezTo>
                  <a:pt x="23" y="37"/>
                  <a:pt x="37" y="22"/>
                  <a:pt x="56" y="22"/>
                </a:cubicBezTo>
                <a:close/>
                <a:moveTo>
                  <a:pt x="56" y="0"/>
                </a:moveTo>
                <a:cubicBezTo>
                  <a:pt x="25" y="0"/>
                  <a:pt x="0" y="25"/>
                  <a:pt x="0" y="55"/>
                </a:cubicBezTo>
                <a:cubicBezTo>
                  <a:pt x="0" y="75"/>
                  <a:pt x="11" y="93"/>
                  <a:pt x="27" y="103"/>
                </a:cubicBezTo>
                <a:cubicBezTo>
                  <a:pt x="29" y="117"/>
                  <a:pt x="29" y="117"/>
                  <a:pt x="29" y="117"/>
                </a:cubicBezTo>
                <a:cubicBezTo>
                  <a:pt x="37" y="120"/>
                  <a:pt x="46" y="122"/>
                  <a:pt x="56" y="122"/>
                </a:cubicBezTo>
                <a:cubicBezTo>
                  <a:pt x="65" y="122"/>
                  <a:pt x="75" y="120"/>
                  <a:pt x="82" y="117"/>
                </a:cubicBezTo>
                <a:cubicBezTo>
                  <a:pt x="84" y="103"/>
                  <a:pt x="84" y="103"/>
                  <a:pt x="84" y="103"/>
                </a:cubicBezTo>
                <a:cubicBezTo>
                  <a:pt x="101" y="93"/>
                  <a:pt x="111" y="75"/>
                  <a:pt x="111" y="55"/>
                </a:cubicBezTo>
                <a:cubicBezTo>
                  <a:pt x="111" y="25"/>
                  <a:pt x="86" y="0"/>
                  <a:pt x="56" y="0"/>
                </a:cubicBezTo>
                <a:close/>
                <a:moveTo>
                  <a:pt x="76" y="96"/>
                </a:moveTo>
                <a:cubicBezTo>
                  <a:pt x="75" y="110"/>
                  <a:pt x="75" y="110"/>
                  <a:pt x="75" y="110"/>
                </a:cubicBezTo>
                <a:cubicBezTo>
                  <a:pt x="75" y="110"/>
                  <a:pt x="70" y="113"/>
                  <a:pt x="56" y="113"/>
                </a:cubicBezTo>
                <a:cubicBezTo>
                  <a:pt x="41" y="113"/>
                  <a:pt x="36" y="110"/>
                  <a:pt x="36" y="110"/>
                </a:cubicBezTo>
                <a:cubicBezTo>
                  <a:pt x="35" y="96"/>
                  <a:pt x="35" y="96"/>
                  <a:pt x="35" y="96"/>
                </a:cubicBezTo>
                <a:cubicBezTo>
                  <a:pt x="20" y="89"/>
                  <a:pt x="10" y="73"/>
                  <a:pt x="10" y="55"/>
                </a:cubicBezTo>
                <a:cubicBezTo>
                  <a:pt x="10" y="30"/>
                  <a:pt x="30" y="9"/>
                  <a:pt x="56" y="9"/>
                </a:cubicBezTo>
                <a:cubicBezTo>
                  <a:pt x="81" y="9"/>
                  <a:pt x="102" y="30"/>
                  <a:pt x="102" y="55"/>
                </a:cubicBezTo>
                <a:cubicBezTo>
                  <a:pt x="102" y="73"/>
                  <a:pt x="91" y="89"/>
                  <a:pt x="76" y="96"/>
                </a:cubicBezTo>
                <a:close/>
                <a:moveTo>
                  <a:pt x="68" y="76"/>
                </a:moveTo>
                <a:cubicBezTo>
                  <a:pt x="56" y="53"/>
                  <a:pt x="56" y="53"/>
                  <a:pt x="56" y="53"/>
                </a:cubicBezTo>
                <a:cubicBezTo>
                  <a:pt x="43" y="76"/>
                  <a:pt x="43" y="76"/>
                  <a:pt x="43" y="76"/>
                </a:cubicBezTo>
                <a:cubicBezTo>
                  <a:pt x="38" y="65"/>
                  <a:pt x="38" y="65"/>
                  <a:pt x="38" y="65"/>
                </a:cubicBezTo>
                <a:cubicBezTo>
                  <a:pt x="30" y="69"/>
                  <a:pt x="30" y="69"/>
                  <a:pt x="30" y="69"/>
                </a:cubicBezTo>
                <a:cubicBezTo>
                  <a:pt x="43" y="95"/>
                  <a:pt x="43" y="95"/>
                  <a:pt x="43" y="95"/>
                </a:cubicBezTo>
                <a:cubicBezTo>
                  <a:pt x="56" y="72"/>
                  <a:pt x="56" y="72"/>
                  <a:pt x="56" y="72"/>
                </a:cubicBezTo>
                <a:cubicBezTo>
                  <a:pt x="69" y="95"/>
                  <a:pt x="69" y="95"/>
                  <a:pt x="69" y="95"/>
                </a:cubicBezTo>
                <a:cubicBezTo>
                  <a:pt x="81" y="69"/>
                  <a:pt x="81" y="69"/>
                  <a:pt x="81" y="69"/>
                </a:cubicBezTo>
                <a:cubicBezTo>
                  <a:pt x="73" y="65"/>
                  <a:pt x="73" y="65"/>
                  <a:pt x="73" y="65"/>
                </a:cubicBezTo>
                <a:lnTo>
                  <a:pt x="68" y="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350">
              <a:ea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ience Education Center presentation template ">
            <a:extLst>
              <a:ext uri="{FF2B5EF4-FFF2-40B4-BE49-F238E27FC236}">
                <a16:creationId xmlns:a16="http://schemas.microsoft.com/office/drawing/2014/main" id="{2C1D05A4-8976-419E-8465-14F12FC53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6" y="1515162"/>
            <a:ext cx="9143121" cy="513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43A9373-A468-4C77-9322-759A72236C68}"/>
              </a:ext>
            </a:extLst>
          </p:cNvPr>
          <p:cNvSpPr/>
          <p:nvPr/>
        </p:nvSpPr>
        <p:spPr>
          <a:xfrm>
            <a:off x="14748" y="73739"/>
            <a:ext cx="9144000" cy="14414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FE7B167-4B51-4C66-B28F-B68E766AFE61}"/>
              </a:ext>
            </a:extLst>
          </p:cNvPr>
          <p:cNvSpPr txBox="1"/>
          <p:nvPr/>
        </p:nvSpPr>
        <p:spPr>
          <a:xfrm>
            <a:off x="0" y="191724"/>
            <a:ext cx="90158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4000" b="1" dirty="0">
                <a:solidFill>
                  <a:schemeClr val="bg1"/>
                </a:solidFill>
              </a:rPr>
              <a:t>Read the words when listening English</a:t>
            </a:r>
          </a:p>
          <a:p>
            <a:pPr algn="ctr"/>
            <a:r>
              <a:rPr lang="zh-TW" altLang="en-US" sz="4000" dirty="0">
                <a:solidFill>
                  <a:srgbClr val="FF000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邊聽邊說英文</a:t>
            </a:r>
            <a:endParaRPr lang="en-US" altLang="zh-TW" sz="4000" dirty="0">
              <a:solidFill>
                <a:srgbClr val="FF0000"/>
              </a:solidFill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7FAAB72-BC5F-44AB-9C6B-B40EEB236EC0}"/>
              </a:ext>
            </a:extLst>
          </p:cNvPr>
          <p:cNvSpPr txBox="1"/>
          <p:nvPr/>
        </p:nvSpPr>
        <p:spPr>
          <a:xfrm>
            <a:off x="415239" y="4140271"/>
            <a:ext cx="818535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Britannic Bold" panose="020B0903060703020204" pitchFamily="34" charset="0"/>
                <a:ea typeface="王漢宗顏楷體繁" panose="02000500000000000000" pitchFamily="2" charset="-120"/>
              </a:rPr>
              <a:t>句子   斷句、語調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A2923F7-4667-4DAA-9DCB-D1B442A5C8A1}"/>
              </a:ext>
            </a:extLst>
          </p:cNvPr>
          <p:cNvSpPr txBox="1"/>
          <p:nvPr/>
        </p:nvSpPr>
        <p:spPr>
          <a:xfrm>
            <a:off x="383456" y="1833430"/>
            <a:ext cx="814111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atin typeface="Britannic Bold" panose="020B0903060703020204" pitchFamily="34" charset="0"/>
                <a:ea typeface="王漢宗顏楷體繁" panose="02000500000000000000" pitchFamily="2" charset="-120"/>
              </a:rPr>
              <a:t> 單字    拆音節         重音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6B6C565-3421-49A7-91EE-C73BB345FF97}"/>
              </a:ext>
            </a:extLst>
          </p:cNvPr>
          <p:cNvSpPr txBox="1"/>
          <p:nvPr/>
        </p:nvSpPr>
        <p:spPr>
          <a:xfrm>
            <a:off x="427700" y="3052563"/>
            <a:ext cx="8141110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  <a:ea typeface="王漢宗顏楷體繁" panose="02000500000000000000" pitchFamily="2" charset="-120"/>
              </a:rPr>
              <a:t>apple</a:t>
            </a:r>
            <a:r>
              <a:rPr lang="zh-TW" alt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  <a:ea typeface="王漢宗顏楷體繁" panose="02000500000000000000" pitchFamily="2" charset="-120"/>
              </a:rPr>
              <a:t>   </a:t>
            </a:r>
            <a:r>
              <a:rPr lang="en-US" altLang="zh-TW" sz="4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  <a:ea typeface="王漢宗顏楷體繁" panose="02000500000000000000" pitchFamily="2" charset="-120"/>
              </a:rPr>
              <a:t>a.pple</a:t>
            </a:r>
            <a:r>
              <a:rPr lang="en-US" altLang="zh-TW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  <a:ea typeface="王漢宗顏楷體繁" panose="02000500000000000000" pitchFamily="2" charset="-120"/>
              </a:rPr>
              <a:t>      </a:t>
            </a:r>
            <a:r>
              <a:rPr lang="zh-TW" alt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  <a:ea typeface="王漢宗顏楷體繁" panose="02000500000000000000" pitchFamily="2" charset="-120"/>
              </a:rPr>
              <a:t> </a:t>
            </a:r>
            <a:r>
              <a:rPr lang="en-US" altLang="zh-TW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  <a:ea typeface="王漢宗顏楷體繁" panose="02000500000000000000" pitchFamily="2" charset="-120"/>
              </a:rPr>
              <a:t>`apple</a:t>
            </a:r>
            <a:endParaRPr lang="zh-TW" alt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panose="020B0903060703020204" pitchFamily="34" charset="0"/>
              <a:ea typeface="王漢宗顏楷體繁" panose="02000500000000000000" pitchFamily="2" charset="-120"/>
            </a:endParaRPr>
          </a:p>
        </p:txBody>
      </p:sp>
      <p:sp>
        <p:nvSpPr>
          <p:cNvPr id="2" name="箭號: 向下 1">
            <a:extLst>
              <a:ext uri="{FF2B5EF4-FFF2-40B4-BE49-F238E27FC236}">
                <a16:creationId xmlns:a16="http://schemas.microsoft.com/office/drawing/2014/main" id="{A17582BF-45EA-4174-AA14-7B00A7C00452}"/>
              </a:ext>
            </a:extLst>
          </p:cNvPr>
          <p:cNvSpPr/>
          <p:nvPr/>
        </p:nvSpPr>
        <p:spPr>
          <a:xfrm>
            <a:off x="3864079" y="2620950"/>
            <a:ext cx="398206" cy="4647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箭號: 向下 8">
            <a:extLst>
              <a:ext uri="{FF2B5EF4-FFF2-40B4-BE49-F238E27FC236}">
                <a16:creationId xmlns:a16="http://schemas.microsoft.com/office/drawing/2014/main" id="{B67C40E5-83CF-45DE-A66E-A61E5D589581}"/>
              </a:ext>
            </a:extLst>
          </p:cNvPr>
          <p:cNvSpPr/>
          <p:nvPr/>
        </p:nvSpPr>
        <p:spPr>
          <a:xfrm>
            <a:off x="6783905" y="2582385"/>
            <a:ext cx="398206" cy="4647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35163D2-8597-4C7E-96B4-BCE7E3C5A892}"/>
              </a:ext>
            </a:extLst>
          </p:cNvPr>
          <p:cNvSpPr txBox="1"/>
          <p:nvPr/>
        </p:nvSpPr>
        <p:spPr>
          <a:xfrm>
            <a:off x="137819" y="5132234"/>
            <a:ext cx="8755456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  <a:ea typeface="王漢宗顏楷體繁" panose="02000500000000000000" pitchFamily="2" charset="-120"/>
              </a:rPr>
              <a:t>I would like to/have a cup of/tea.</a:t>
            </a:r>
            <a:endParaRPr lang="zh-TW" altLang="en-US" sz="4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panose="020B0903060703020204" pitchFamily="34" charset="0"/>
              <a:ea typeface="王漢宗顏楷體繁" panose="02000500000000000000" pitchFamily="2" charset="-120"/>
            </a:endParaRPr>
          </a:p>
        </p:txBody>
      </p:sp>
      <p:sp>
        <p:nvSpPr>
          <p:cNvPr id="11" name="箭號: 向下 10">
            <a:extLst>
              <a:ext uri="{FF2B5EF4-FFF2-40B4-BE49-F238E27FC236}">
                <a16:creationId xmlns:a16="http://schemas.microsoft.com/office/drawing/2014/main" id="{A21145C3-8F76-4B3C-A3E1-1F07EF65C335}"/>
              </a:ext>
            </a:extLst>
          </p:cNvPr>
          <p:cNvSpPr/>
          <p:nvPr/>
        </p:nvSpPr>
        <p:spPr>
          <a:xfrm rot="10800000">
            <a:off x="7747824" y="4761016"/>
            <a:ext cx="398206" cy="464794"/>
          </a:xfrm>
          <a:prstGeom prst="downArrow">
            <a:avLst>
              <a:gd name="adj1" fmla="val 35185"/>
              <a:gd name="adj2" fmla="val 5740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959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6" grpId="0" animBg="1"/>
      <p:bldP spid="2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cience Education Center Google Slides and PPT presentation">
            <a:extLst>
              <a:ext uri="{FF2B5EF4-FFF2-40B4-BE49-F238E27FC236}">
                <a16:creationId xmlns:a16="http://schemas.microsoft.com/office/drawing/2014/main" id="{D37A0B97-1A00-497A-9CB2-03E8367E9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3A37D97-C923-43AF-A947-3046E4D39C56}"/>
              </a:ext>
            </a:extLst>
          </p:cNvPr>
          <p:cNvSpPr/>
          <p:nvPr/>
        </p:nvSpPr>
        <p:spPr>
          <a:xfrm>
            <a:off x="0" y="-1"/>
            <a:ext cx="9144000" cy="141561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EFA838C-A72A-442A-AEF0-5A15BE4924E1}"/>
              </a:ext>
            </a:extLst>
          </p:cNvPr>
          <p:cNvSpPr txBox="1"/>
          <p:nvPr/>
        </p:nvSpPr>
        <p:spPr>
          <a:xfrm>
            <a:off x="280219" y="0"/>
            <a:ext cx="88637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b="1" dirty="0">
                <a:solidFill>
                  <a:srgbClr val="00B0F0"/>
                </a:solidFill>
              </a:rPr>
              <a:t>Repeat the sentences till you understand</a:t>
            </a:r>
          </a:p>
          <a:p>
            <a:pPr algn="ctr"/>
            <a:r>
              <a:rPr lang="zh-TW" altLang="en-US" sz="4000" dirty="0">
                <a:solidFill>
                  <a:srgbClr val="FFFF00"/>
                </a:solidFill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>重覆唸英文直到了解句意</a:t>
            </a:r>
            <a:endParaRPr lang="en-US" altLang="zh-TW" sz="4000" dirty="0">
              <a:solidFill>
                <a:srgbClr val="FFFF00"/>
              </a:solidFill>
              <a:latin typeface="王漢宗綜藝體繁" panose="02000500000000000000" pitchFamily="2" charset="-120"/>
              <a:ea typeface="王漢宗綜藝體繁" panose="02000500000000000000" pitchFamily="2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A0B4222-8E71-4970-BE09-22E67B6601F4}"/>
              </a:ext>
            </a:extLst>
          </p:cNvPr>
          <p:cNvSpPr/>
          <p:nvPr/>
        </p:nvSpPr>
        <p:spPr>
          <a:xfrm>
            <a:off x="-7376" y="3130345"/>
            <a:ext cx="9143999" cy="1446550"/>
          </a:xfrm>
          <a:prstGeom prst="rect">
            <a:avLst/>
          </a:prstGeom>
          <a:solidFill>
            <a:srgbClr val="00B05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8BA2361-456E-4B6D-B4A1-A1765354DF99}"/>
              </a:ext>
            </a:extLst>
          </p:cNvPr>
          <p:cNvSpPr txBox="1"/>
          <p:nvPr/>
        </p:nvSpPr>
        <p:spPr>
          <a:xfrm>
            <a:off x="280218" y="3222520"/>
            <a:ext cx="85688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4000" b="1" dirty="0"/>
              <a:t>Learn English by heart</a:t>
            </a:r>
          </a:p>
          <a:p>
            <a:pPr algn="ctr"/>
            <a:r>
              <a:rPr lang="zh-TW" altLang="en-US" sz="4000" dirty="0">
                <a:solidFill>
                  <a:schemeClr val="bg1"/>
                </a:solidFill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>用心學英文</a:t>
            </a:r>
            <a:endParaRPr lang="en-US" altLang="zh-TW" sz="4000" dirty="0">
              <a:solidFill>
                <a:schemeClr val="bg1"/>
              </a:solidFill>
              <a:latin typeface="王漢宗綜藝體繁" panose="02000500000000000000" pitchFamily="2" charset="-120"/>
              <a:ea typeface="王漢宗綜藝體繁" panose="02000500000000000000" pitchFamily="2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CC2557-FF6D-4A83-984F-D2EE1DEACD0F}"/>
              </a:ext>
            </a:extLst>
          </p:cNvPr>
          <p:cNvSpPr txBox="1"/>
          <p:nvPr/>
        </p:nvSpPr>
        <p:spPr>
          <a:xfrm>
            <a:off x="128168" y="1475541"/>
            <a:ext cx="9015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  <a:ea typeface="王漢宗顏楷體繁" panose="02000500000000000000" pitchFamily="2" charset="-120"/>
              </a:rPr>
              <a:t>I would like to/have a cup of/tea.</a:t>
            </a:r>
          </a:p>
          <a:p>
            <a:pPr algn="ctr"/>
            <a:r>
              <a:rPr lang="zh-TW" altLang="en-US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  <a:ea typeface="王漢宗顏楷體繁" panose="02000500000000000000" pitchFamily="2" charset="-120"/>
              </a:rPr>
              <a:t>我想要一杯茶</a:t>
            </a:r>
            <a:r>
              <a:rPr lang="en-US" altLang="zh-TW" sz="4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  <a:ea typeface="王漢宗顏楷體繁" panose="02000500000000000000" pitchFamily="2" charset="-120"/>
              </a:rPr>
              <a:t>.</a:t>
            </a:r>
            <a:endParaRPr lang="zh-TW" altLang="en-US" sz="44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panose="020B0903060703020204" pitchFamily="34" charset="0"/>
              <a:ea typeface="王漢宗顏楷體繁" panose="02000500000000000000" pitchFamily="2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088D416-C4E8-4F8E-B4B5-478F83EDEE06}"/>
              </a:ext>
            </a:extLst>
          </p:cNvPr>
          <p:cNvSpPr txBox="1"/>
          <p:nvPr/>
        </p:nvSpPr>
        <p:spPr>
          <a:xfrm>
            <a:off x="-7376" y="4785149"/>
            <a:ext cx="9015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  <a:ea typeface="王漢宗顏楷體繁" panose="02000500000000000000" pitchFamily="2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艾賓豪斯的遺忘曲線</a:t>
            </a:r>
            <a:endParaRPr lang="zh-TW" altLang="en-US" sz="4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itannic Bold" panose="020B0903060703020204" pitchFamily="34" charset="0"/>
              <a:ea typeface="王漢宗顏楷體繁" panose="02000500000000000000" pitchFamily="2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2C02C6A-90D6-4ED9-A2B4-F43CEA60CD31}"/>
              </a:ext>
            </a:extLst>
          </p:cNvPr>
          <p:cNvSpPr txBox="1"/>
          <p:nvPr/>
        </p:nvSpPr>
        <p:spPr>
          <a:xfrm>
            <a:off x="0" y="5554590"/>
            <a:ext cx="9015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itannic Bold" panose="020B0903060703020204" pitchFamily="34" charset="0"/>
                <a:ea typeface="王漢宗顏楷體繁" panose="02000500000000000000" pitchFamily="2" charset="-120"/>
              </a:rPr>
              <a:t>計劃性的複習是王道</a:t>
            </a:r>
          </a:p>
        </p:txBody>
      </p:sp>
    </p:spTree>
    <p:extLst>
      <p:ext uri="{BB962C8B-B14F-4D97-AF65-F5344CB8AC3E}">
        <p14:creationId xmlns:p14="http://schemas.microsoft.com/office/powerpoint/2010/main" val="259749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6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/>
          <a:srcRect r="43866" b="35615"/>
          <a:stretch>
            <a:fillRect/>
          </a:stretch>
        </p:blipFill>
        <p:spPr>
          <a:xfrm>
            <a:off x="352087" y="991105"/>
            <a:ext cx="2193287" cy="158064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2693609" y="418418"/>
            <a:ext cx="32233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500" b="1" dirty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時間規劃</a:t>
            </a:r>
            <a:endParaRPr lang="zh-CN" altLang="en-US" sz="450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l="54783"/>
          <a:stretch>
            <a:fillRect/>
          </a:stretch>
        </p:blipFill>
        <p:spPr>
          <a:xfrm rot="5400000" flipH="1">
            <a:off x="7033139" y="661140"/>
            <a:ext cx="1766721" cy="2455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109" y="1180219"/>
            <a:ext cx="4162910" cy="94500"/>
          </a:xfrm>
          <a:prstGeom prst="rect">
            <a:avLst/>
          </a:prstGeom>
        </p:spPr>
      </p:pic>
      <p:sp>
        <p:nvSpPr>
          <p:cNvPr id="10" name="Notched Right Arrow 39"/>
          <p:cNvSpPr/>
          <p:nvPr/>
        </p:nvSpPr>
        <p:spPr>
          <a:xfrm>
            <a:off x="809330" y="2292009"/>
            <a:ext cx="7525340" cy="1345106"/>
          </a:xfrm>
          <a:prstGeom prst="notchedRightArrow">
            <a:avLst>
              <a:gd name="adj1" fmla="val 63793"/>
              <a:gd name="adj2" fmla="val 6079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Oval 40"/>
          <p:cNvSpPr/>
          <p:nvPr/>
        </p:nvSpPr>
        <p:spPr>
          <a:xfrm>
            <a:off x="1040389" y="2291515"/>
            <a:ext cx="1227833" cy="1227830"/>
          </a:xfrm>
          <a:prstGeom prst="ellipse">
            <a:avLst/>
          </a:prstGeom>
          <a:solidFill>
            <a:srgbClr val="90C9D5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王漢宗波卡體一空陰" panose="02020600000000000000" pitchFamily="18" charset="-120"/>
              <a:ea typeface="王漢宗波卡體一空陰" panose="02020600000000000000" pitchFamily="18" charset="-120"/>
              <a:cs typeface="Calibri" panose="020F0502020204030204" charset="0"/>
            </a:endParaRPr>
          </a:p>
        </p:txBody>
      </p:sp>
      <p:sp>
        <p:nvSpPr>
          <p:cNvPr id="14" name="Oval 41"/>
          <p:cNvSpPr/>
          <p:nvPr/>
        </p:nvSpPr>
        <p:spPr>
          <a:xfrm>
            <a:off x="2754113" y="2323689"/>
            <a:ext cx="1227833" cy="1227830"/>
          </a:xfrm>
          <a:prstGeom prst="ellipse">
            <a:avLst/>
          </a:prstGeom>
          <a:solidFill>
            <a:srgbClr val="F3C900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" name="Oval 42"/>
          <p:cNvSpPr/>
          <p:nvPr/>
        </p:nvSpPr>
        <p:spPr>
          <a:xfrm>
            <a:off x="4385121" y="2323689"/>
            <a:ext cx="1227833" cy="1227830"/>
          </a:xfrm>
          <a:prstGeom prst="ellipse">
            <a:avLst/>
          </a:prstGeom>
          <a:solidFill>
            <a:srgbClr val="90C9D5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6" name="Oval 43"/>
          <p:cNvSpPr/>
          <p:nvPr/>
        </p:nvSpPr>
        <p:spPr>
          <a:xfrm>
            <a:off x="6109793" y="2292668"/>
            <a:ext cx="1227833" cy="1227830"/>
          </a:xfrm>
          <a:prstGeom prst="ellipse">
            <a:avLst/>
          </a:prstGeom>
          <a:solidFill>
            <a:srgbClr val="F3C900"/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Text Placeholder 3"/>
          <p:cNvSpPr txBox="1"/>
          <p:nvPr/>
        </p:nvSpPr>
        <p:spPr>
          <a:xfrm>
            <a:off x="1234027" y="2751541"/>
            <a:ext cx="840556" cy="33855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zh-TW" altLang="en-US" sz="2200" b="1" dirty="0">
                <a:solidFill>
                  <a:srgbClr val="030000"/>
                </a:solidFill>
                <a:latin typeface="王漢宗粗鋼體一標準" panose="02020600000000000000" pitchFamily="18" charset="-120"/>
                <a:ea typeface="王漢宗粗鋼體一標準" panose="02020600000000000000" pitchFamily="18" charset="-120"/>
                <a:cs typeface="Calibri" panose="020F0502020204030204" charset="0"/>
              </a:rPr>
              <a:t>平時考</a:t>
            </a:r>
            <a:endParaRPr lang="en-US" sz="2200" dirty="0">
              <a:solidFill>
                <a:srgbClr val="030000"/>
              </a:solidFill>
              <a:latin typeface="王漢宗粗鋼體一標準" panose="02020600000000000000" pitchFamily="18" charset="-120"/>
              <a:ea typeface="王漢宗粗鋼體一標準" panose="02020600000000000000" pitchFamily="18" charset="-120"/>
              <a:cs typeface="Calibri" panose="020F0502020204030204" charset="0"/>
            </a:endParaRPr>
          </a:p>
        </p:txBody>
      </p:sp>
      <p:cxnSp>
        <p:nvCxnSpPr>
          <p:cNvPr id="25" name="Straight Connector 52"/>
          <p:cNvCxnSpPr/>
          <p:nvPr/>
        </p:nvCxnSpPr>
        <p:spPr>
          <a:xfrm rot="5400000" flipH="1" flipV="1">
            <a:off x="1383242" y="4014167"/>
            <a:ext cx="449381" cy="156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61"/>
          <p:cNvCxnSpPr/>
          <p:nvPr/>
        </p:nvCxnSpPr>
        <p:spPr>
          <a:xfrm rot="5400000" flipH="1" flipV="1">
            <a:off x="3202132" y="3945901"/>
            <a:ext cx="449381" cy="156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62"/>
          <p:cNvCxnSpPr/>
          <p:nvPr/>
        </p:nvCxnSpPr>
        <p:spPr>
          <a:xfrm rot="5400000" flipH="1" flipV="1">
            <a:off x="4795450" y="3940426"/>
            <a:ext cx="449381" cy="156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63"/>
          <p:cNvCxnSpPr/>
          <p:nvPr/>
        </p:nvCxnSpPr>
        <p:spPr>
          <a:xfrm rot="5400000" flipH="1" flipV="1">
            <a:off x="6560790" y="3940425"/>
            <a:ext cx="449381" cy="156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828466" y="4400488"/>
            <a:ext cx="3225657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  <a:cs typeface="Calibri" panose="020F0502020204030204" charset="0"/>
              </a:rPr>
              <a:t>短期目標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王漢宗顏楷體繁" panose="02000500000000000000" pitchFamily="2" charset="-120"/>
              <a:ea typeface="王漢宗顏楷體繁" panose="02000500000000000000" pitchFamily="2" charset="-120"/>
              <a:cs typeface="Calibri" panose="020F0502020204030204" charset="0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49CE738F-4BC2-4D51-92E6-F05110E20E61}"/>
              </a:ext>
            </a:extLst>
          </p:cNvPr>
          <p:cNvSpPr txBox="1"/>
          <p:nvPr/>
        </p:nvSpPr>
        <p:spPr>
          <a:xfrm>
            <a:off x="2930415" y="2669372"/>
            <a:ext cx="840556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zh-TW" altLang="en-US" sz="3200" b="1" dirty="0">
                <a:solidFill>
                  <a:srgbClr val="03000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  <a:cs typeface="Calibri" panose="020F0502020204030204" charset="0"/>
              </a:rPr>
              <a:t>月考</a:t>
            </a:r>
            <a:endParaRPr lang="en-US" sz="2800" dirty="0">
              <a:solidFill>
                <a:srgbClr val="030000"/>
              </a:solidFill>
              <a:latin typeface="王漢宗顏楷體繁" panose="02000500000000000000" pitchFamily="2" charset="-120"/>
              <a:ea typeface="王漢宗顏楷體繁" panose="02000500000000000000" pitchFamily="2" charset="-120"/>
              <a:cs typeface="Calibri" panose="020F0502020204030204" charset="0"/>
            </a:endParaRP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D8A290ED-9FDE-4E30-93B8-D126ABF6549D}"/>
              </a:ext>
            </a:extLst>
          </p:cNvPr>
          <p:cNvSpPr txBox="1"/>
          <p:nvPr/>
        </p:nvSpPr>
        <p:spPr>
          <a:xfrm>
            <a:off x="4588852" y="2615573"/>
            <a:ext cx="840556" cy="67710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zh-TW" altLang="en-US" sz="2200" b="1" dirty="0">
                <a:solidFill>
                  <a:srgbClr val="03000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  <a:cs typeface="Calibri" panose="020F0502020204030204" charset="0"/>
              </a:rPr>
              <a:t>複習考</a:t>
            </a:r>
            <a:endParaRPr lang="en-US" altLang="zh-TW" sz="2200" b="1" dirty="0">
              <a:solidFill>
                <a:srgbClr val="030000"/>
              </a:solidFill>
              <a:latin typeface="王漢宗顏楷體繁" panose="02000500000000000000" pitchFamily="2" charset="-120"/>
              <a:ea typeface="王漢宗顏楷體繁" panose="02000500000000000000" pitchFamily="2" charset="-120"/>
              <a:cs typeface="Calibri" panose="020F0502020204030204" charset="0"/>
            </a:endParaRPr>
          </a:p>
          <a:p>
            <a:r>
              <a:rPr lang="zh-TW" altLang="en-US" sz="2200" b="1" dirty="0">
                <a:solidFill>
                  <a:srgbClr val="03000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  <a:cs typeface="Calibri" panose="020F0502020204030204" charset="0"/>
              </a:rPr>
              <a:t>模擬考</a:t>
            </a:r>
            <a:endParaRPr lang="en-US" sz="2200" dirty="0">
              <a:solidFill>
                <a:srgbClr val="030000"/>
              </a:solidFill>
              <a:latin typeface="王漢宗顏楷體繁" panose="02000500000000000000" pitchFamily="2" charset="-120"/>
              <a:ea typeface="王漢宗顏楷體繁" panose="02000500000000000000" pitchFamily="2" charset="-120"/>
              <a:cs typeface="Calibri" panose="020F0502020204030204" charset="0"/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60597C4B-4D8F-4E54-AD6F-4BD7617C61A3}"/>
              </a:ext>
            </a:extLst>
          </p:cNvPr>
          <p:cNvSpPr txBox="1"/>
          <p:nvPr/>
        </p:nvSpPr>
        <p:spPr>
          <a:xfrm>
            <a:off x="6289917" y="2675703"/>
            <a:ext cx="840556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zh-TW" altLang="en-US" sz="3200" b="1" dirty="0">
                <a:solidFill>
                  <a:srgbClr val="03000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  <a:cs typeface="Calibri" panose="020F0502020204030204" charset="0"/>
              </a:rPr>
              <a:t>會考</a:t>
            </a:r>
            <a:endParaRPr lang="en-US" sz="2800" dirty="0">
              <a:solidFill>
                <a:srgbClr val="030000"/>
              </a:solidFill>
              <a:latin typeface="王漢宗顏楷體繁" panose="02000500000000000000" pitchFamily="2" charset="-120"/>
              <a:ea typeface="王漢宗顏楷體繁" panose="02000500000000000000" pitchFamily="2" charset="-120"/>
              <a:cs typeface="Calibri" panose="020F0502020204030204" charset="0"/>
            </a:endParaRPr>
          </a:p>
        </p:txBody>
      </p:sp>
      <p:sp>
        <p:nvSpPr>
          <p:cNvPr id="38" name="文本框 28">
            <a:extLst>
              <a:ext uri="{FF2B5EF4-FFF2-40B4-BE49-F238E27FC236}">
                <a16:creationId xmlns:a16="http://schemas.microsoft.com/office/drawing/2014/main" id="{B8275BE3-003C-46F2-84D8-21DA271C29AB}"/>
              </a:ext>
            </a:extLst>
          </p:cNvPr>
          <p:cNvSpPr txBox="1"/>
          <p:nvPr/>
        </p:nvSpPr>
        <p:spPr>
          <a:xfrm>
            <a:off x="4322564" y="4400488"/>
            <a:ext cx="3225657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  <a:cs typeface="Calibri" panose="020F0502020204030204" charset="0"/>
              </a:rPr>
              <a:t>長期目標</a:t>
            </a:r>
            <a:endParaRPr lang="en-US" altLang="zh-TW" sz="4000" b="1" dirty="0">
              <a:solidFill>
                <a:schemeClr val="tx1">
                  <a:lumMod val="75000"/>
                  <a:lumOff val="25000"/>
                </a:schemeClr>
              </a:solidFill>
              <a:latin typeface="王漢宗顏楷體繁" panose="02000500000000000000" pitchFamily="2" charset="-120"/>
              <a:ea typeface="王漢宗顏楷體繁" panose="02000500000000000000" pitchFamily="2" charset="-120"/>
              <a:cs typeface="Calibri" panose="020F0502020204030204" charset="0"/>
            </a:endParaRPr>
          </a:p>
        </p:txBody>
      </p:sp>
      <p:sp>
        <p:nvSpPr>
          <p:cNvPr id="5" name="箭號: 弧形下彎 4">
            <a:extLst>
              <a:ext uri="{FF2B5EF4-FFF2-40B4-BE49-F238E27FC236}">
                <a16:creationId xmlns:a16="http://schemas.microsoft.com/office/drawing/2014/main" id="{7E4A907B-4DB8-4BB6-8844-011C06F15A2A}"/>
              </a:ext>
            </a:extLst>
          </p:cNvPr>
          <p:cNvSpPr/>
          <p:nvPr/>
        </p:nvSpPr>
        <p:spPr>
          <a:xfrm>
            <a:off x="1404102" y="1586865"/>
            <a:ext cx="1972286" cy="584146"/>
          </a:xfrm>
          <a:prstGeom prst="curvedDownArrow">
            <a:avLst>
              <a:gd name="adj1" fmla="val 25000"/>
              <a:gd name="adj2" fmla="val 50000"/>
              <a:gd name="adj3" fmla="val 5207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1" name="箭號: 弧形下彎 40">
            <a:extLst>
              <a:ext uri="{FF2B5EF4-FFF2-40B4-BE49-F238E27FC236}">
                <a16:creationId xmlns:a16="http://schemas.microsoft.com/office/drawing/2014/main" id="{F17C217A-A1B3-4376-8BF2-FA07F5C7C7CC}"/>
              </a:ext>
            </a:extLst>
          </p:cNvPr>
          <p:cNvSpPr/>
          <p:nvPr/>
        </p:nvSpPr>
        <p:spPr>
          <a:xfrm>
            <a:off x="5009130" y="1628463"/>
            <a:ext cx="1972286" cy="584146"/>
          </a:xfrm>
          <a:prstGeom prst="curvedDownArrow">
            <a:avLst>
              <a:gd name="adj1" fmla="val 25000"/>
              <a:gd name="adj2" fmla="val 50000"/>
              <a:gd name="adj3" fmla="val 5207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 animBg="1"/>
      <p:bldP spid="35" grpId="0"/>
      <p:bldP spid="36" grpId="0"/>
      <p:bldP spid="37" grpId="0"/>
      <p:bldP spid="38" grpId="0" animBg="1"/>
      <p:bldP spid="5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omics Design Frames Beautiful Photo Frame Set With Boom Bubbles For Design  Collage Funny Cute Comic Photos Collection For Kids Design  Drawing向量圖形及更多剪裁圖圖片- iStock">
            <a:extLst>
              <a:ext uri="{FF2B5EF4-FFF2-40B4-BE49-F238E27FC236}">
                <a16:creationId xmlns:a16="http://schemas.microsoft.com/office/drawing/2014/main" id="{65A295E7-4A72-459E-97C6-A6849B70F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544D26F0-DECB-4B9C-BC6F-D6B2B99E4D65}"/>
              </a:ext>
            </a:extLst>
          </p:cNvPr>
          <p:cNvSpPr txBox="1"/>
          <p:nvPr/>
        </p:nvSpPr>
        <p:spPr>
          <a:xfrm>
            <a:off x="1622328" y="2551837"/>
            <a:ext cx="636459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>
              <a:defRPr/>
            </a:pPr>
            <a:r>
              <a:rPr lang="zh-TW" altLang="en-US" sz="5400" b="1" dirty="0">
                <a:latin typeface="王漢宗顏楷體繁" panose="02000500000000000000" pitchFamily="2" charset="-120"/>
                <a:ea typeface="王漢宗顏楷體繁" panose="02000500000000000000" pitchFamily="2" charset="-120"/>
                <a:cs typeface="Arial" pitchFamily="34" charset="0"/>
              </a:rPr>
              <a:t>現在的努力是為了</a:t>
            </a:r>
            <a:endParaRPr lang="en-US" altLang="zh-TW" sz="5400" b="1" dirty="0">
              <a:latin typeface="王漢宗顏楷體繁" panose="02000500000000000000" pitchFamily="2" charset="-120"/>
              <a:ea typeface="王漢宗顏楷體繁" panose="02000500000000000000" pitchFamily="2" charset="-120"/>
              <a:cs typeface="Arial" pitchFamily="34" charset="0"/>
            </a:endParaRPr>
          </a:p>
          <a:p>
            <a:pPr algn="r" defTabSz="685800">
              <a:defRPr/>
            </a:pPr>
            <a:r>
              <a:rPr lang="zh-TW" altLang="en-US" sz="5400" b="1" dirty="0">
                <a:latin typeface="王漢宗顏楷體繁" panose="02000500000000000000" pitchFamily="2" charset="-120"/>
                <a:ea typeface="王漢宗顏楷體繁" panose="02000500000000000000" pitchFamily="2" charset="-120"/>
                <a:cs typeface="Arial" pitchFamily="34" charset="0"/>
              </a:rPr>
              <a:t>遇見更好的自己</a:t>
            </a:r>
            <a:endParaRPr lang="ko-KR" altLang="en-US" sz="5400" b="1" dirty="0">
              <a:latin typeface="王漢宗顏楷體繁" panose="02000500000000000000" pitchFamily="2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04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bstract halftone background comic pop art Vector Image">
            <a:extLst>
              <a:ext uri="{FF2B5EF4-FFF2-40B4-BE49-F238E27FC236}">
                <a16:creationId xmlns:a16="http://schemas.microsoft.com/office/drawing/2014/main" id="{79E5339E-131B-4D96-AFF3-BE41DFB7F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2"/>
          <a:stretch/>
        </p:blipFill>
        <p:spPr bwMode="auto">
          <a:xfrm>
            <a:off x="-206794" y="0"/>
            <a:ext cx="10123227" cy="677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he Power of 'Whys' and 'Hows': Critical Thinking - DU Beat">
            <a:extLst>
              <a:ext uri="{FF2B5EF4-FFF2-40B4-BE49-F238E27FC236}">
                <a16:creationId xmlns:a16="http://schemas.microsoft.com/office/drawing/2014/main" id="{FD996562-ABBF-44F3-8032-2C5747C6C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4" b="99361" l="7029" r="96486">
                        <a14:foregroundMark x1="7188" y1="74601" x2="7188" y2="74601"/>
                        <a14:foregroundMark x1="13898" y1="96326" x2="13898" y2="96326"/>
                        <a14:foregroundMark x1="16613" y1="92013" x2="16613" y2="92013"/>
                        <a14:foregroundMark x1="45208" y1="88498" x2="45208" y2="88498"/>
                        <a14:foregroundMark x1="46805" y1="97444" x2="46805" y2="97444"/>
                        <a14:foregroundMark x1="66613" y1="20767" x2="66613" y2="20767"/>
                        <a14:foregroundMark x1="43610" y1="9425" x2="43610" y2="9425"/>
                        <a14:foregroundMark x1="38658" y1="11022" x2="38658" y2="11022"/>
                        <a14:foregroundMark x1="57508" y1="3834" x2="57508" y2="3834"/>
                        <a14:foregroundMark x1="42812" y1="6709" x2="42812" y2="6709"/>
                        <a14:foregroundMark x1="23962" y1="25879" x2="23962" y2="25879"/>
                        <a14:foregroundMark x1="25559" y1="21565" x2="25559" y2="21565"/>
                        <a14:foregroundMark x1="27636" y1="21565" x2="28435" y2="20767"/>
                        <a14:foregroundMark x1="29073" y1="19649" x2="29073" y2="19649"/>
                        <a14:foregroundMark x1="24920" y1="24281" x2="24920" y2="24281"/>
                        <a14:foregroundMark x1="24121" y1="28594" x2="24121" y2="28594"/>
                        <a14:foregroundMark x1="24760" y1="31789" x2="24760" y2="31789"/>
                        <a14:foregroundMark x1="26038" y1="33866" x2="26038" y2="33866"/>
                        <a14:foregroundMark x1="27636" y1="35783" x2="27636" y2="35783"/>
                        <a14:foregroundMark x1="87061" y1="7348" x2="87061" y2="7348"/>
                        <a14:foregroundMark x1="85463" y1="5112" x2="85463" y2="5112"/>
                        <a14:foregroundMark x1="83866" y1="4633" x2="83866" y2="4633"/>
                        <a14:foregroundMark x1="96486" y1="20447" x2="96486" y2="20447"/>
                        <a14:foregroundMark x1="72045" y1="51118" x2="72045" y2="51118"/>
                        <a14:foregroundMark x1="76677" y1="49521" x2="76677" y2="49521"/>
                        <a14:foregroundMark x1="71246" y1="51118" x2="71246" y2="51118"/>
                        <a14:foregroundMark x1="74441" y1="50319" x2="74441" y2="50319"/>
                        <a14:foregroundMark x1="78275" y1="47604" x2="78275" y2="47604"/>
                        <a14:foregroundMark x1="79073" y1="46006" x2="79073" y2="46006"/>
                        <a14:foregroundMark x1="87061" y1="9105" x2="87061" y2="9105"/>
                        <a14:foregroundMark x1="87061" y1="7348" x2="87061" y2="7348"/>
                        <a14:foregroundMark x1="85463" y1="4792" x2="85463" y2="4792"/>
                        <a14:foregroundMark x1="44888" y1="7029" x2="44888" y2="7029"/>
                        <a14:foregroundMark x1="27636" y1="84026" x2="27636" y2="84026"/>
                        <a14:foregroundMark x1="26358" y1="68371" x2="26358" y2="68371"/>
                        <a14:foregroundMark x1="26358" y1="58147" x2="26358" y2="58147"/>
                        <a14:foregroundMark x1="28275" y1="59265" x2="28275" y2="59265"/>
                        <a14:foregroundMark x1="32748" y1="61022" x2="32748" y2="61022"/>
                        <a14:foregroundMark x1="39297" y1="63578" x2="39297" y2="63578"/>
                        <a14:foregroundMark x1="42812" y1="69649" x2="42812" y2="69649"/>
                        <a14:foregroundMark x1="49201" y1="74601" x2="49201" y2="74601"/>
                        <a14:foregroundMark x1="52077" y1="79393" x2="52716" y2="80511"/>
                        <a14:foregroundMark x1="58946" y1="96006" x2="58946" y2="96006"/>
                        <a14:foregroundMark x1="63259" y1="97923" x2="63259" y2="97923"/>
                        <a14:foregroundMark x1="73163" y1="98562" x2="73163" y2="98562"/>
                        <a14:foregroundMark x1="53994" y1="97923" x2="53994" y2="97923"/>
                        <a14:foregroundMark x1="26518" y1="98722" x2="26518" y2="98722"/>
                        <a14:foregroundMark x1="22364" y1="98722" x2="22364" y2="98722"/>
                        <a14:foregroundMark x1="19649" y1="99361" x2="18850" y2="99361"/>
                        <a14:foregroundMark x1="12141" y1="99042" x2="12141" y2="99042"/>
                        <a14:foregroundMark x1="20128" y1="91534" x2="20128" y2="91534"/>
                        <a14:foregroundMark x1="21406" y1="92332" x2="21406" y2="92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43" t="1" r="728" b="51410"/>
          <a:stretch/>
        </p:blipFill>
        <p:spPr bwMode="auto">
          <a:xfrm>
            <a:off x="337783" y="4252861"/>
            <a:ext cx="2089448" cy="136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244687E7-F87F-42D0-ADA0-034B243F2E11}"/>
              </a:ext>
            </a:extLst>
          </p:cNvPr>
          <p:cNvSpPr txBox="1"/>
          <p:nvPr/>
        </p:nvSpPr>
        <p:spPr>
          <a:xfrm>
            <a:off x="2325123" y="1983604"/>
            <a:ext cx="5273969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800">
              <a:defRPr/>
            </a:pPr>
            <a:r>
              <a:rPr lang="zh-TW" altLang="en-US" sz="5400" b="1" dirty="0">
                <a:latin typeface="王漢宗顏楷體繁" panose="02000500000000000000" pitchFamily="2" charset="-120"/>
                <a:ea typeface="王漢宗顏楷體繁" panose="02000500000000000000" pitchFamily="2" charset="-120"/>
                <a:cs typeface="Arial" pitchFamily="34" charset="0"/>
              </a:rPr>
              <a:t>讓二年後的你</a:t>
            </a:r>
            <a:endParaRPr lang="en-US" altLang="zh-TW" sz="5400" b="1" dirty="0">
              <a:latin typeface="王漢宗顏楷體繁" panose="02000500000000000000" pitchFamily="2" charset="-120"/>
              <a:ea typeface="王漢宗顏楷體繁" panose="02000500000000000000" pitchFamily="2" charset="-120"/>
              <a:cs typeface="Arial" pitchFamily="34" charset="0"/>
            </a:endParaRPr>
          </a:p>
          <a:p>
            <a:pPr defTabSz="685800">
              <a:defRPr/>
            </a:pPr>
            <a:r>
              <a:rPr lang="zh-TW" altLang="en-US" sz="5400" b="1" dirty="0">
                <a:latin typeface="王漢宗顏楷體繁" panose="02000500000000000000" pitchFamily="2" charset="-120"/>
                <a:ea typeface="王漢宗顏楷體繁" panose="02000500000000000000" pitchFamily="2" charset="-120"/>
                <a:cs typeface="Arial" pitchFamily="34" charset="0"/>
              </a:rPr>
              <a:t>謝謝現在努力的自己</a:t>
            </a:r>
            <a:endParaRPr lang="ko-KR" altLang="en-US" sz="5400" b="1" dirty="0">
              <a:latin typeface="王漢宗顏楷體繁" panose="02000500000000000000" pitchFamily="2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86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76461" y="1010224"/>
            <a:ext cx="5431676" cy="3380705"/>
            <a:chOff x="-642827" y="-801142"/>
            <a:chExt cx="13477653" cy="846028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42827" y="-801142"/>
              <a:ext cx="13477653" cy="846028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4354" y="119835"/>
              <a:ext cx="7723292" cy="6618329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831276" y="5139875"/>
            <a:ext cx="4996150" cy="113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69480" y="4390929"/>
            <a:ext cx="531974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50" b="1" dirty="0">
                <a:solidFill>
                  <a:srgbClr val="03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Thank you for listening</a:t>
            </a:r>
            <a:endParaRPr lang="zh-CN" altLang="en-US" sz="4050" b="1" dirty="0">
              <a:solidFill>
                <a:srgbClr val="030000"/>
              </a:solidFill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214 Super Man With Text Box In Chest Powerpoint Template | PowerPoint  Slide Presentation Sample | Slide PPT | Template Presentation">
            <a:extLst>
              <a:ext uri="{FF2B5EF4-FFF2-40B4-BE49-F238E27FC236}">
                <a16:creationId xmlns:a16="http://schemas.microsoft.com/office/drawing/2014/main" id="{F5C5D6B2-FCDF-4DB3-B3AA-FE76E61D5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0942"/>
            <a:ext cx="9144000" cy="738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語音泡泡: 圓角矩形 7">
            <a:extLst>
              <a:ext uri="{FF2B5EF4-FFF2-40B4-BE49-F238E27FC236}">
                <a16:creationId xmlns:a16="http://schemas.microsoft.com/office/drawing/2014/main" id="{3319D998-D2BA-4621-9400-8A7172E217E3}"/>
              </a:ext>
            </a:extLst>
          </p:cNvPr>
          <p:cNvSpPr/>
          <p:nvPr/>
        </p:nvSpPr>
        <p:spPr>
          <a:xfrm>
            <a:off x="65770" y="3682432"/>
            <a:ext cx="3385353" cy="2575560"/>
          </a:xfrm>
          <a:prstGeom prst="wedgeRoundRectCallout">
            <a:avLst>
              <a:gd name="adj1" fmla="val 24640"/>
              <a:gd name="adj2" fmla="val -50384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Arial Black" panose="020B0A04020102020204" pitchFamily="34" charset="0"/>
                <a:ea typeface="王漢宗勘亭流繁" panose="02000500000000000000" pitchFamily="2" charset="-120"/>
              </a:rPr>
              <a:t>What?</a:t>
            </a:r>
          </a:p>
          <a:p>
            <a:pPr algn="ctr"/>
            <a:r>
              <a:rPr lang="zh-TW" altLang="en-US" sz="4000" dirty="0">
                <a:solidFill>
                  <a:srgbClr val="FF000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學英文要做什麼</a:t>
            </a:r>
            <a:r>
              <a:rPr lang="en-US" altLang="zh-TW" sz="4000" dirty="0">
                <a:solidFill>
                  <a:srgbClr val="FF000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?</a:t>
            </a:r>
            <a:endParaRPr lang="zh-TW" altLang="en-US" sz="4000" dirty="0">
              <a:solidFill>
                <a:srgbClr val="FF0000"/>
              </a:solidFill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  <p:sp>
        <p:nvSpPr>
          <p:cNvPr id="12" name="語音泡泡: 圓角矩形 11">
            <a:extLst>
              <a:ext uri="{FF2B5EF4-FFF2-40B4-BE49-F238E27FC236}">
                <a16:creationId xmlns:a16="http://schemas.microsoft.com/office/drawing/2014/main" id="{1145D51B-516A-4FE1-B119-AAA65B0AD652}"/>
              </a:ext>
            </a:extLst>
          </p:cNvPr>
          <p:cNvSpPr/>
          <p:nvPr/>
        </p:nvSpPr>
        <p:spPr>
          <a:xfrm>
            <a:off x="5696129" y="76675"/>
            <a:ext cx="3332083" cy="2575560"/>
          </a:xfrm>
          <a:prstGeom prst="wedgeRoundRectCallout">
            <a:avLst>
              <a:gd name="adj1" fmla="val -48939"/>
              <a:gd name="adj2" fmla="val -961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solidFill>
                  <a:srgbClr val="0070C0"/>
                </a:solidFill>
                <a:latin typeface="Arial Black" panose="020B0A04020102020204" pitchFamily="34" charset="0"/>
                <a:ea typeface="王漢宗勘亭流繁" panose="02000500000000000000" pitchFamily="2" charset="-120"/>
              </a:rPr>
              <a:t>Why?</a:t>
            </a:r>
          </a:p>
          <a:p>
            <a:pPr algn="ctr"/>
            <a:r>
              <a:rPr lang="zh-TW" altLang="en-US" sz="4000" dirty="0">
                <a:solidFill>
                  <a:srgbClr val="0070C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為什麼要學英文</a:t>
            </a:r>
            <a:r>
              <a:rPr lang="en-US" altLang="zh-TW" sz="4000" dirty="0">
                <a:solidFill>
                  <a:srgbClr val="0070C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?</a:t>
            </a:r>
            <a:endParaRPr lang="zh-TW" altLang="en-US" sz="4000" dirty="0">
              <a:solidFill>
                <a:srgbClr val="0070C0"/>
              </a:solidFill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  <p:sp>
        <p:nvSpPr>
          <p:cNvPr id="13" name="語音泡泡: 圓角矩形 12">
            <a:extLst>
              <a:ext uri="{FF2B5EF4-FFF2-40B4-BE49-F238E27FC236}">
                <a16:creationId xmlns:a16="http://schemas.microsoft.com/office/drawing/2014/main" id="{878CB2A8-68E9-429F-8C35-58C4B86B68FE}"/>
              </a:ext>
            </a:extLst>
          </p:cNvPr>
          <p:cNvSpPr/>
          <p:nvPr/>
        </p:nvSpPr>
        <p:spPr>
          <a:xfrm>
            <a:off x="73740" y="76675"/>
            <a:ext cx="3198080" cy="2575560"/>
          </a:xfrm>
          <a:prstGeom prst="wedgeRoundRectCallout">
            <a:avLst>
              <a:gd name="adj1" fmla="val 47182"/>
              <a:gd name="adj2" fmla="val 207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latin typeface="Arial Black" panose="020B0A04020102020204" pitchFamily="34" charset="0"/>
                <a:ea typeface="王漢宗勘亭流繁" panose="02000500000000000000" pitchFamily="2" charset="-120"/>
              </a:rPr>
              <a:t>How?</a:t>
            </a:r>
          </a:p>
          <a:p>
            <a:pPr algn="ctr"/>
            <a:r>
              <a:rPr lang="zh-TW" altLang="en-US" sz="4000" dirty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怎麼學英文</a:t>
            </a:r>
            <a:r>
              <a:rPr lang="en-US" altLang="zh-TW" sz="4000" dirty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?</a:t>
            </a:r>
            <a:endParaRPr lang="zh-TW" altLang="en-US" dirty="0"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  <p:sp>
        <p:nvSpPr>
          <p:cNvPr id="14" name="語音泡泡: 圓角矩形 13">
            <a:extLst>
              <a:ext uri="{FF2B5EF4-FFF2-40B4-BE49-F238E27FC236}">
                <a16:creationId xmlns:a16="http://schemas.microsoft.com/office/drawing/2014/main" id="{10E82E74-257F-4D05-9F3A-CD96329D12C8}"/>
              </a:ext>
            </a:extLst>
          </p:cNvPr>
          <p:cNvSpPr/>
          <p:nvPr/>
        </p:nvSpPr>
        <p:spPr>
          <a:xfrm>
            <a:off x="5242720" y="3682432"/>
            <a:ext cx="3835510" cy="2575560"/>
          </a:xfrm>
          <a:prstGeom prst="wedgeRoundRectCallout">
            <a:avLst>
              <a:gd name="adj1" fmla="val -11086"/>
              <a:gd name="adj2" fmla="val -4832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dirty="0">
                <a:latin typeface="Arial Black" panose="020B0A04020102020204" pitchFamily="34" charset="0"/>
                <a:ea typeface="王漢宗勘亭流繁" panose="02000500000000000000" pitchFamily="2" charset="-120"/>
              </a:rPr>
              <a:t>When?</a:t>
            </a:r>
          </a:p>
          <a:p>
            <a:pPr algn="ctr"/>
            <a:r>
              <a:rPr lang="zh-TW" altLang="en-US" sz="4000" dirty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只有英文課可以學英文嗎</a:t>
            </a:r>
            <a:r>
              <a:rPr lang="en-US" altLang="zh-TW" sz="4000" dirty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?</a:t>
            </a:r>
            <a:endParaRPr lang="zh-TW" altLang="en-US" sz="4000" dirty="0"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668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 Text Boxes w/ Hands Counting for PowerPoint - PresentationGO">
            <a:extLst>
              <a:ext uri="{FF2B5EF4-FFF2-40B4-BE49-F238E27FC236}">
                <a16:creationId xmlns:a16="http://schemas.microsoft.com/office/drawing/2014/main" id="{C43C9653-6EFA-4939-9F27-E45EC00B9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96" y="737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83422C4-0AB2-493F-8DF5-11557AEE5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11" y="1857083"/>
            <a:ext cx="1976346" cy="2277734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zh-TW" altLang="en-US" sz="4600" dirty="0"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>多數</a:t>
            </a:r>
            <a:br>
              <a:rPr lang="en-US" altLang="zh-TW" sz="4600" dirty="0">
                <a:latin typeface="王漢宗綜藝體繁" panose="02000500000000000000" pitchFamily="2" charset="-120"/>
                <a:ea typeface="王漢宗綜藝體繁" panose="02000500000000000000" pitchFamily="2" charset="-120"/>
              </a:rPr>
            </a:br>
            <a:r>
              <a:rPr lang="zh-TW" altLang="en-US" sz="4600" dirty="0"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>人講</a:t>
            </a:r>
            <a:br>
              <a:rPr lang="en-US" altLang="zh-TW" sz="4600" dirty="0">
                <a:latin typeface="王漢宗綜藝體繁" panose="02000500000000000000" pitchFamily="2" charset="-120"/>
                <a:ea typeface="王漢宗綜藝體繁" panose="02000500000000000000" pitchFamily="2" charset="-120"/>
              </a:rPr>
            </a:br>
            <a:r>
              <a:rPr lang="zh-TW" altLang="en-US" sz="4600" dirty="0"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>英語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58EFB089-8A2B-41CC-B039-DDC138389AA3}"/>
              </a:ext>
            </a:extLst>
          </p:cNvPr>
          <p:cNvSpPr txBox="1">
            <a:spLocks/>
          </p:cNvSpPr>
          <p:nvPr/>
        </p:nvSpPr>
        <p:spPr>
          <a:xfrm>
            <a:off x="2565857" y="1857083"/>
            <a:ext cx="1976346" cy="22777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>考試需要英文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8F9D9955-8BDF-4BE1-917F-B91A246B19E6}"/>
              </a:ext>
            </a:extLst>
          </p:cNvPr>
          <p:cNvSpPr txBox="1">
            <a:spLocks/>
          </p:cNvSpPr>
          <p:nvPr/>
        </p:nvSpPr>
        <p:spPr>
          <a:xfrm>
            <a:off x="4542203" y="1857084"/>
            <a:ext cx="1922448" cy="2277734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>求職需要英文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E8975939-FA93-4B1D-BACE-FF0775B3F1D7}"/>
              </a:ext>
            </a:extLst>
          </p:cNvPr>
          <p:cNvSpPr txBox="1">
            <a:spLocks/>
          </p:cNvSpPr>
          <p:nvPr/>
        </p:nvSpPr>
        <p:spPr>
          <a:xfrm>
            <a:off x="6489227" y="1842335"/>
            <a:ext cx="1976347" cy="227773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latin typeface="王漢宗綜藝體繁" panose="02000500000000000000" pitchFamily="2" charset="-120"/>
                <a:ea typeface="王漢宗綜藝體繁" panose="02000500000000000000" pitchFamily="2" charset="-120"/>
              </a:rPr>
              <a:t>旅遊需要英文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F755600-52C1-4F83-ABC8-7AA914A45602}"/>
              </a:ext>
            </a:extLst>
          </p:cNvPr>
          <p:cNvSpPr txBox="1"/>
          <p:nvPr/>
        </p:nvSpPr>
        <p:spPr>
          <a:xfrm>
            <a:off x="589511" y="221228"/>
            <a:ext cx="7876063" cy="9848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0070C0"/>
                </a:solidFill>
                <a:latin typeface="Arial Black" panose="020B0A04020102020204" pitchFamily="34" charset="0"/>
                <a:ea typeface="王漢宗勘亭流繁" panose="02000500000000000000" pitchFamily="2" charset="-120"/>
              </a:rPr>
              <a:t>Why?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510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157307" y="4480452"/>
            <a:ext cx="4996150" cy="1134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951" y="1516674"/>
            <a:ext cx="3216222" cy="272109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612" y="975396"/>
            <a:ext cx="5503058" cy="345767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28C6487-7BEC-4887-8722-DC0CFCFAE9BC}"/>
              </a:ext>
            </a:extLst>
          </p:cNvPr>
          <p:cNvSpPr txBox="1"/>
          <p:nvPr/>
        </p:nvSpPr>
        <p:spPr>
          <a:xfrm>
            <a:off x="477717" y="4787328"/>
            <a:ext cx="8355330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b="1" dirty="0">
                <a:solidFill>
                  <a:schemeClr val="bg1"/>
                </a:solidFill>
              </a:rPr>
              <a:t>Attitude is everything.</a:t>
            </a:r>
            <a:endParaRPr lang="zh-TW" altLang="en-US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aising Hand GIFs | Tenor">
            <a:extLst>
              <a:ext uri="{FF2B5EF4-FFF2-40B4-BE49-F238E27FC236}">
                <a16:creationId xmlns:a16="http://schemas.microsoft.com/office/drawing/2014/main" id="{75B315CA-EADE-49C0-B7F5-E4B425715D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425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hy GIFs - Get the best GIF on GIPHY">
            <a:extLst>
              <a:ext uri="{FF2B5EF4-FFF2-40B4-BE49-F238E27FC236}">
                <a16:creationId xmlns:a16="http://schemas.microsoft.com/office/drawing/2014/main" id="{6BBB6F1C-172B-4744-8EB6-27C56AC8F0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564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E935FC0-BD92-4DB3-840A-1D18228C3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C77F63C-4411-40D7-87DB-8ED153E17BB1}"/>
              </a:ext>
            </a:extLst>
          </p:cNvPr>
          <p:cNvSpPr txBox="1"/>
          <p:nvPr/>
        </p:nvSpPr>
        <p:spPr>
          <a:xfrm>
            <a:off x="4322929" y="4018936"/>
            <a:ext cx="4821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>
                <a:highlight>
                  <a:srgbClr val="FFFF00"/>
                </a:highlight>
                <a:latin typeface="王漢宗勘亭流繁" panose="02000500000000000000" pitchFamily="2" charset="-120"/>
                <a:ea typeface="王漢宗勘亭流繁" panose="02000500000000000000" pitchFamily="2" charset="-120"/>
              </a:rPr>
              <a:t>不怕開口</a:t>
            </a:r>
          </a:p>
        </p:txBody>
      </p:sp>
    </p:spTree>
    <p:extLst>
      <p:ext uri="{BB962C8B-B14F-4D97-AF65-F5344CB8AC3E}">
        <p14:creationId xmlns:p14="http://schemas.microsoft.com/office/powerpoint/2010/main" val="176488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ic Book Free Google Slides Theme and PowerPoint Template">
            <a:extLst>
              <a:ext uri="{FF2B5EF4-FFF2-40B4-BE49-F238E27FC236}">
                <a16:creationId xmlns:a16="http://schemas.microsoft.com/office/drawing/2014/main" id="{F8E78FD0-6F97-4564-B469-BC7FE6A72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想法泡泡: 雲朵 1">
            <a:extLst>
              <a:ext uri="{FF2B5EF4-FFF2-40B4-BE49-F238E27FC236}">
                <a16:creationId xmlns:a16="http://schemas.microsoft.com/office/drawing/2014/main" id="{9D52949D-7246-454C-8A43-D1B24B24E92A}"/>
              </a:ext>
            </a:extLst>
          </p:cNvPr>
          <p:cNvSpPr/>
          <p:nvPr/>
        </p:nvSpPr>
        <p:spPr>
          <a:xfrm>
            <a:off x="184354" y="958645"/>
            <a:ext cx="8421329" cy="4940709"/>
          </a:xfrm>
          <a:prstGeom prst="cloudCallout">
            <a:avLst>
              <a:gd name="adj1" fmla="val 74904"/>
              <a:gd name="adj2" fmla="val -64955"/>
            </a:avLst>
          </a:prstGeom>
          <a:solidFill>
            <a:schemeClr val="bg1"/>
          </a:solidFill>
          <a:ln w="9207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b="1" dirty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  <a:ea typeface="王漢宗顏楷體繁" panose="02000500000000000000" pitchFamily="2" charset="-120"/>
              </a:rPr>
              <a:t>How can we improve English?</a:t>
            </a:r>
          </a:p>
          <a:p>
            <a:pPr algn="ctr"/>
            <a:r>
              <a:rPr lang="zh-TW" altLang="en-US" sz="5400" b="1" dirty="0">
                <a:solidFill>
                  <a:srgbClr val="92D05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如何增進英文</a:t>
            </a:r>
            <a:r>
              <a:rPr lang="en-US" altLang="zh-TW" sz="5400" b="1" dirty="0">
                <a:solidFill>
                  <a:srgbClr val="92D05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?</a:t>
            </a:r>
            <a:endParaRPr lang="zh-TW" altLang="en-US" sz="5400" b="1" dirty="0">
              <a:solidFill>
                <a:srgbClr val="92D050"/>
              </a:solidFill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057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5195009" y="4027841"/>
            <a:ext cx="2798617" cy="1576546"/>
            <a:chOff x="817563" y="393700"/>
            <a:chExt cx="3854451" cy="2460625"/>
          </a:xfrm>
        </p:grpSpPr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2338388" y="2359025"/>
              <a:ext cx="415925" cy="479425"/>
            </a:xfrm>
            <a:prstGeom prst="ellipse">
              <a:avLst/>
            </a:prstGeom>
            <a:solidFill>
              <a:srgbClr val="40B1C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Calibri" panose="020F0502020204030204" charset="0"/>
              </a:endParaRPr>
            </a:p>
          </p:txBody>
        </p:sp>
        <p:sp>
          <p:nvSpPr>
            <p:cNvPr id="40" name="Oval 6"/>
            <p:cNvSpPr>
              <a:spLocks noChangeArrowheads="1"/>
            </p:cNvSpPr>
            <p:nvPr/>
          </p:nvSpPr>
          <p:spPr bwMode="auto">
            <a:xfrm>
              <a:off x="2297113" y="2359025"/>
              <a:ext cx="271463" cy="479425"/>
            </a:xfrm>
            <a:prstGeom prst="ellipse">
              <a:avLst/>
            </a:prstGeom>
            <a:solidFill>
              <a:srgbClr val="90C9D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Calibri" panose="020F0502020204030204" charset="0"/>
              </a:endParaRPr>
            </a:p>
          </p:txBody>
        </p:sp>
        <p:sp>
          <p:nvSpPr>
            <p:cNvPr id="41" name="Freeform 7"/>
            <p:cNvSpPr/>
            <p:nvPr/>
          </p:nvSpPr>
          <p:spPr bwMode="auto">
            <a:xfrm>
              <a:off x="1824038" y="393700"/>
              <a:ext cx="1457325" cy="1787525"/>
            </a:xfrm>
            <a:custGeom>
              <a:avLst/>
              <a:gdLst>
                <a:gd name="T0" fmla="*/ 464 w 747"/>
                <a:gd name="T1" fmla="*/ 864 h 915"/>
                <a:gd name="T2" fmla="*/ 550 w 747"/>
                <a:gd name="T3" fmla="*/ 657 h 915"/>
                <a:gd name="T4" fmla="*/ 682 w 747"/>
                <a:gd name="T5" fmla="*/ 467 h 915"/>
                <a:gd name="T6" fmla="*/ 536 w 747"/>
                <a:gd name="T7" fmla="*/ 60 h 915"/>
                <a:gd name="T8" fmla="*/ 163 w 747"/>
                <a:gd name="T9" fmla="*/ 73 h 915"/>
                <a:gd name="T10" fmla="*/ 20 w 747"/>
                <a:gd name="T11" fmla="*/ 256 h 915"/>
                <a:gd name="T12" fmla="*/ 15 w 747"/>
                <a:gd name="T13" fmla="*/ 409 h 915"/>
                <a:gd name="T14" fmla="*/ 43 w 747"/>
                <a:gd name="T15" fmla="*/ 458 h 915"/>
                <a:gd name="T16" fmla="*/ 123 w 747"/>
                <a:gd name="T17" fmla="*/ 455 h 915"/>
                <a:gd name="T18" fmla="*/ 152 w 747"/>
                <a:gd name="T19" fmla="*/ 304 h 915"/>
                <a:gd name="T20" fmla="*/ 346 w 747"/>
                <a:gd name="T21" fmla="*/ 145 h 915"/>
                <a:gd name="T22" fmla="*/ 538 w 747"/>
                <a:gd name="T23" fmla="*/ 226 h 915"/>
                <a:gd name="T24" fmla="*/ 429 w 747"/>
                <a:gd name="T25" fmla="*/ 613 h 915"/>
                <a:gd name="T26" fmla="*/ 353 w 747"/>
                <a:gd name="T27" fmla="*/ 838 h 915"/>
                <a:gd name="T28" fmla="*/ 434 w 747"/>
                <a:gd name="T29" fmla="*/ 896 h 915"/>
                <a:gd name="T30" fmla="*/ 464 w 747"/>
                <a:gd name="T31" fmla="*/ 864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7" h="915">
                  <a:moveTo>
                    <a:pt x="464" y="864"/>
                  </a:moveTo>
                  <a:cubicBezTo>
                    <a:pt x="478" y="836"/>
                    <a:pt x="449" y="773"/>
                    <a:pt x="550" y="657"/>
                  </a:cubicBezTo>
                  <a:cubicBezTo>
                    <a:pt x="591" y="609"/>
                    <a:pt x="658" y="527"/>
                    <a:pt x="682" y="467"/>
                  </a:cubicBezTo>
                  <a:cubicBezTo>
                    <a:pt x="747" y="304"/>
                    <a:pt x="678" y="136"/>
                    <a:pt x="536" y="60"/>
                  </a:cubicBezTo>
                  <a:cubicBezTo>
                    <a:pt x="425" y="0"/>
                    <a:pt x="272" y="9"/>
                    <a:pt x="163" y="73"/>
                  </a:cubicBezTo>
                  <a:cubicBezTo>
                    <a:pt x="97" y="111"/>
                    <a:pt x="46" y="183"/>
                    <a:pt x="20" y="256"/>
                  </a:cubicBezTo>
                  <a:cubicBezTo>
                    <a:pt x="3" y="305"/>
                    <a:pt x="0" y="360"/>
                    <a:pt x="15" y="409"/>
                  </a:cubicBezTo>
                  <a:cubicBezTo>
                    <a:pt x="21" y="427"/>
                    <a:pt x="29" y="445"/>
                    <a:pt x="43" y="458"/>
                  </a:cubicBezTo>
                  <a:cubicBezTo>
                    <a:pt x="68" y="482"/>
                    <a:pt x="100" y="480"/>
                    <a:pt x="123" y="455"/>
                  </a:cubicBezTo>
                  <a:cubicBezTo>
                    <a:pt x="171" y="405"/>
                    <a:pt x="142" y="365"/>
                    <a:pt x="152" y="304"/>
                  </a:cubicBezTo>
                  <a:cubicBezTo>
                    <a:pt x="167" y="215"/>
                    <a:pt x="260" y="145"/>
                    <a:pt x="346" y="145"/>
                  </a:cubicBezTo>
                  <a:cubicBezTo>
                    <a:pt x="421" y="145"/>
                    <a:pt x="489" y="163"/>
                    <a:pt x="538" y="226"/>
                  </a:cubicBezTo>
                  <a:cubicBezTo>
                    <a:pt x="658" y="381"/>
                    <a:pt x="523" y="497"/>
                    <a:pt x="429" y="613"/>
                  </a:cubicBezTo>
                  <a:cubicBezTo>
                    <a:pt x="377" y="678"/>
                    <a:pt x="339" y="754"/>
                    <a:pt x="353" y="838"/>
                  </a:cubicBezTo>
                  <a:cubicBezTo>
                    <a:pt x="359" y="873"/>
                    <a:pt x="393" y="915"/>
                    <a:pt x="434" y="896"/>
                  </a:cubicBezTo>
                  <a:cubicBezTo>
                    <a:pt x="448" y="889"/>
                    <a:pt x="457" y="878"/>
                    <a:pt x="464" y="864"/>
                  </a:cubicBezTo>
                </a:path>
              </a:pathLst>
            </a:custGeom>
            <a:solidFill>
              <a:srgbClr val="40B1C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Calibri" panose="020F0502020204030204" charset="0"/>
              </a:endParaRPr>
            </a:p>
          </p:txBody>
        </p:sp>
        <p:sp>
          <p:nvSpPr>
            <p:cNvPr id="42" name="Freeform 8"/>
            <p:cNvSpPr/>
            <p:nvPr/>
          </p:nvSpPr>
          <p:spPr bwMode="auto">
            <a:xfrm>
              <a:off x="1739901" y="398463"/>
              <a:ext cx="1404938" cy="1646237"/>
            </a:xfrm>
            <a:custGeom>
              <a:avLst/>
              <a:gdLst>
                <a:gd name="T0" fmla="*/ 447 w 720"/>
                <a:gd name="T1" fmla="*/ 796 h 843"/>
                <a:gd name="T2" fmla="*/ 529 w 720"/>
                <a:gd name="T3" fmla="*/ 605 h 843"/>
                <a:gd name="T4" fmla="*/ 657 w 720"/>
                <a:gd name="T5" fmla="*/ 430 h 843"/>
                <a:gd name="T6" fmla="*/ 516 w 720"/>
                <a:gd name="T7" fmla="*/ 55 h 843"/>
                <a:gd name="T8" fmla="*/ 157 w 720"/>
                <a:gd name="T9" fmla="*/ 66 h 843"/>
                <a:gd name="T10" fmla="*/ 19 w 720"/>
                <a:gd name="T11" fmla="*/ 235 h 843"/>
                <a:gd name="T12" fmla="*/ 14 w 720"/>
                <a:gd name="T13" fmla="*/ 377 h 843"/>
                <a:gd name="T14" fmla="*/ 41 w 720"/>
                <a:gd name="T15" fmla="*/ 422 h 843"/>
                <a:gd name="T16" fmla="*/ 118 w 720"/>
                <a:gd name="T17" fmla="*/ 419 h 843"/>
                <a:gd name="T18" fmla="*/ 146 w 720"/>
                <a:gd name="T19" fmla="*/ 280 h 843"/>
                <a:gd name="T20" fmla="*/ 333 w 720"/>
                <a:gd name="T21" fmla="*/ 133 h 843"/>
                <a:gd name="T22" fmla="*/ 518 w 720"/>
                <a:gd name="T23" fmla="*/ 208 h 843"/>
                <a:gd name="T24" fmla="*/ 413 w 720"/>
                <a:gd name="T25" fmla="*/ 565 h 843"/>
                <a:gd name="T26" fmla="*/ 340 w 720"/>
                <a:gd name="T27" fmla="*/ 772 h 843"/>
                <a:gd name="T28" fmla="*/ 418 w 720"/>
                <a:gd name="T29" fmla="*/ 825 h 843"/>
                <a:gd name="T30" fmla="*/ 447 w 720"/>
                <a:gd name="T31" fmla="*/ 796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0" h="843">
                  <a:moveTo>
                    <a:pt x="447" y="796"/>
                  </a:moveTo>
                  <a:cubicBezTo>
                    <a:pt x="460" y="770"/>
                    <a:pt x="432" y="712"/>
                    <a:pt x="529" y="605"/>
                  </a:cubicBezTo>
                  <a:cubicBezTo>
                    <a:pt x="569" y="561"/>
                    <a:pt x="634" y="485"/>
                    <a:pt x="657" y="430"/>
                  </a:cubicBezTo>
                  <a:cubicBezTo>
                    <a:pt x="720" y="280"/>
                    <a:pt x="653" y="125"/>
                    <a:pt x="516" y="55"/>
                  </a:cubicBezTo>
                  <a:cubicBezTo>
                    <a:pt x="409" y="0"/>
                    <a:pt x="262" y="8"/>
                    <a:pt x="157" y="66"/>
                  </a:cubicBezTo>
                  <a:cubicBezTo>
                    <a:pt x="93" y="102"/>
                    <a:pt x="44" y="168"/>
                    <a:pt x="19" y="235"/>
                  </a:cubicBezTo>
                  <a:cubicBezTo>
                    <a:pt x="3" y="281"/>
                    <a:pt x="0" y="331"/>
                    <a:pt x="14" y="377"/>
                  </a:cubicBezTo>
                  <a:cubicBezTo>
                    <a:pt x="20" y="393"/>
                    <a:pt x="28" y="410"/>
                    <a:pt x="41" y="422"/>
                  </a:cubicBezTo>
                  <a:cubicBezTo>
                    <a:pt x="65" y="444"/>
                    <a:pt x="96" y="442"/>
                    <a:pt x="118" y="419"/>
                  </a:cubicBezTo>
                  <a:cubicBezTo>
                    <a:pt x="164" y="373"/>
                    <a:pt x="136" y="336"/>
                    <a:pt x="146" y="280"/>
                  </a:cubicBezTo>
                  <a:cubicBezTo>
                    <a:pt x="161" y="198"/>
                    <a:pt x="250" y="133"/>
                    <a:pt x="333" y="133"/>
                  </a:cubicBezTo>
                  <a:cubicBezTo>
                    <a:pt x="405" y="133"/>
                    <a:pt x="471" y="150"/>
                    <a:pt x="518" y="208"/>
                  </a:cubicBezTo>
                  <a:cubicBezTo>
                    <a:pt x="633" y="351"/>
                    <a:pt x="504" y="457"/>
                    <a:pt x="413" y="565"/>
                  </a:cubicBezTo>
                  <a:cubicBezTo>
                    <a:pt x="363" y="624"/>
                    <a:pt x="326" y="695"/>
                    <a:pt x="340" y="772"/>
                  </a:cubicBezTo>
                  <a:cubicBezTo>
                    <a:pt x="345" y="804"/>
                    <a:pt x="378" y="843"/>
                    <a:pt x="418" y="825"/>
                  </a:cubicBezTo>
                  <a:cubicBezTo>
                    <a:pt x="431" y="819"/>
                    <a:pt x="440" y="809"/>
                    <a:pt x="447" y="796"/>
                  </a:cubicBezTo>
                </a:path>
              </a:pathLst>
            </a:custGeom>
            <a:solidFill>
              <a:srgbClr val="90C9D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Calibri" panose="020F0502020204030204" charset="0"/>
              </a:endParaRPr>
            </a:p>
          </p:txBody>
        </p:sp>
        <p:sp>
          <p:nvSpPr>
            <p:cNvPr id="43" name="Freeform 9"/>
            <p:cNvSpPr/>
            <p:nvPr/>
          </p:nvSpPr>
          <p:spPr bwMode="auto">
            <a:xfrm>
              <a:off x="1649413" y="466725"/>
              <a:ext cx="1500188" cy="1755775"/>
            </a:xfrm>
            <a:custGeom>
              <a:avLst/>
              <a:gdLst>
                <a:gd name="T0" fmla="*/ 254 w 768"/>
                <a:gd name="T1" fmla="*/ 0 h 899"/>
                <a:gd name="T2" fmla="*/ 168 w 768"/>
                <a:gd name="T3" fmla="*/ 37 h 899"/>
                <a:gd name="T4" fmla="*/ 21 w 768"/>
                <a:gd name="T5" fmla="*/ 224 h 899"/>
                <a:gd name="T6" fmla="*/ 16 w 768"/>
                <a:gd name="T7" fmla="*/ 381 h 899"/>
                <a:gd name="T8" fmla="*/ 44 w 768"/>
                <a:gd name="T9" fmla="*/ 431 h 899"/>
                <a:gd name="T10" fmla="*/ 127 w 768"/>
                <a:gd name="T11" fmla="*/ 428 h 899"/>
                <a:gd name="T12" fmla="*/ 156 w 768"/>
                <a:gd name="T13" fmla="*/ 273 h 899"/>
                <a:gd name="T14" fmla="*/ 356 w 768"/>
                <a:gd name="T15" fmla="*/ 110 h 899"/>
                <a:gd name="T16" fmla="*/ 553 w 768"/>
                <a:gd name="T17" fmla="*/ 193 h 899"/>
                <a:gd name="T18" fmla="*/ 441 w 768"/>
                <a:gd name="T19" fmla="*/ 590 h 899"/>
                <a:gd name="T20" fmla="*/ 363 w 768"/>
                <a:gd name="T21" fmla="*/ 819 h 899"/>
                <a:gd name="T22" fmla="*/ 446 w 768"/>
                <a:gd name="T23" fmla="*/ 879 h 899"/>
                <a:gd name="T24" fmla="*/ 477 w 768"/>
                <a:gd name="T25" fmla="*/ 846 h 899"/>
                <a:gd name="T26" fmla="*/ 565 w 768"/>
                <a:gd name="T27" fmla="*/ 634 h 899"/>
                <a:gd name="T28" fmla="*/ 701 w 768"/>
                <a:gd name="T29" fmla="*/ 440 h 899"/>
                <a:gd name="T30" fmla="*/ 551 w 768"/>
                <a:gd name="T31" fmla="*/ 24 h 899"/>
                <a:gd name="T32" fmla="*/ 505 w 768"/>
                <a:gd name="T33" fmla="*/ 4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" h="899">
                  <a:moveTo>
                    <a:pt x="254" y="0"/>
                  </a:moveTo>
                  <a:cubicBezTo>
                    <a:pt x="223" y="9"/>
                    <a:pt x="194" y="21"/>
                    <a:pt x="168" y="37"/>
                  </a:cubicBezTo>
                  <a:cubicBezTo>
                    <a:pt x="99" y="76"/>
                    <a:pt x="47" y="150"/>
                    <a:pt x="21" y="224"/>
                  </a:cubicBezTo>
                  <a:cubicBezTo>
                    <a:pt x="3" y="274"/>
                    <a:pt x="0" y="330"/>
                    <a:pt x="16" y="381"/>
                  </a:cubicBezTo>
                  <a:cubicBezTo>
                    <a:pt x="21" y="400"/>
                    <a:pt x="30" y="418"/>
                    <a:pt x="44" y="431"/>
                  </a:cubicBezTo>
                  <a:cubicBezTo>
                    <a:pt x="70" y="456"/>
                    <a:pt x="103" y="453"/>
                    <a:pt x="127" y="428"/>
                  </a:cubicBezTo>
                  <a:cubicBezTo>
                    <a:pt x="175" y="376"/>
                    <a:pt x="145" y="336"/>
                    <a:pt x="156" y="273"/>
                  </a:cubicBezTo>
                  <a:cubicBezTo>
                    <a:pt x="172" y="182"/>
                    <a:pt x="267" y="110"/>
                    <a:pt x="356" y="110"/>
                  </a:cubicBezTo>
                  <a:cubicBezTo>
                    <a:pt x="433" y="110"/>
                    <a:pt x="503" y="129"/>
                    <a:pt x="553" y="193"/>
                  </a:cubicBezTo>
                  <a:cubicBezTo>
                    <a:pt x="676" y="352"/>
                    <a:pt x="538" y="470"/>
                    <a:pt x="441" y="590"/>
                  </a:cubicBezTo>
                  <a:cubicBezTo>
                    <a:pt x="387" y="655"/>
                    <a:pt x="349" y="734"/>
                    <a:pt x="363" y="819"/>
                  </a:cubicBezTo>
                  <a:cubicBezTo>
                    <a:pt x="369" y="855"/>
                    <a:pt x="404" y="899"/>
                    <a:pt x="446" y="879"/>
                  </a:cubicBezTo>
                  <a:cubicBezTo>
                    <a:pt x="460" y="872"/>
                    <a:pt x="470" y="860"/>
                    <a:pt x="477" y="846"/>
                  </a:cubicBezTo>
                  <a:cubicBezTo>
                    <a:pt x="491" y="817"/>
                    <a:pt x="461" y="753"/>
                    <a:pt x="565" y="634"/>
                  </a:cubicBezTo>
                  <a:cubicBezTo>
                    <a:pt x="608" y="585"/>
                    <a:pt x="677" y="501"/>
                    <a:pt x="701" y="440"/>
                  </a:cubicBezTo>
                  <a:cubicBezTo>
                    <a:pt x="768" y="273"/>
                    <a:pt x="697" y="102"/>
                    <a:pt x="551" y="24"/>
                  </a:cubicBezTo>
                  <a:cubicBezTo>
                    <a:pt x="536" y="16"/>
                    <a:pt x="521" y="9"/>
                    <a:pt x="505" y="4"/>
                  </a:cubicBezTo>
                </a:path>
              </a:pathLst>
            </a:custGeom>
            <a:noFill/>
            <a:ln w="93663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 dirty="0">
                <a:cs typeface="Calibri" panose="020F0502020204030204" charset="0"/>
              </a:endParaRPr>
            </a:p>
          </p:txBody>
        </p:sp>
        <p:sp>
          <p:nvSpPr>
            <p:cNvPr id="44" name="Freeform 10"/>
            <p:cNvSpPr/>
            <p:nvPr/>
          </p:nvSpPr>
          <p:spPr bwMode="auto">
            <a:xfrm>
              <a:off x="2252663" y="428625"/>
              <a:ext cx="261938" cy="14287"/>
            </a:xfrm>
            <a:custGeom>
              <a:avLst/>
              <a:gdLst>
                <a:gd name="T0" fmla="*/ 134 w 134"/>
                <a:gd name="T1" fmla="*/ 7 h 7"/>
                <a:gd name="T2" fmla="*/ 0 w 134"/>
                <a:gd name="T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4" h="7">
                  <a:moveTo>
                    <a:pt x="134" y="7"/>
                  </a:moveTo>
                  <a:cubicBezTo>
                    <a:pt x="90" y="0"/>
                    <a:pt x="45" y="0"/>
                    <a:pt x="0" y="7"/>
                  </a:cubicBezTo>
                </a:path>
              </a:pathLst>
            </a:custGeom>
            <a:noFill/>
            <a:ln w="93663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Calibri" panose="020F0502020204030204" charset="0"/>
              </a:endParaRPr>
            </a:p>
          </p:txBody>
        </p:sp>
        <p:sp>
          <p:nvSpPr>
            <p:cNvPr id="45" name="Oval 11"/>
            <p:cNvSpPr>
              <a:spLocks noChangeArrowheads="1"/>
            </p:cNvSpPr>
            <p:nvPr/>
          </p:nvSpPr>
          <p:spPr bwMode="auto">
            <a:xfrm>
              <a:off x="2176463" y="2359025"/>
              <a:ext cx="481013" cy="479425"/>
            </a:xfrm>
            <a:prstGeom prst="ellipse">
              <a:avLst/>
            </a:prstGeom>
            <a:noFill/>
            <a:ln w="93663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Calibri" panose="020F0502020204030204" charset="0"/>
              </a:endParaRPr>
            </a:p>
          </p:txBody>
        </p:sp>
        <p:sp>
          <p:nvSpPr>
            <p:cNvPr id="46" name="Freeform 12"/>
            <p:cNvSpPr/>
            <p:nvPr/>
          </p:nvSpPr>
          <p:spPr bwMode="auto">
            <a:xfrm>
              <a:off x="3289301" y="2328863"/>
              <a:ext cx="473075" cy="525462"/>
            </a:xfrm>
            <a:custGeom>
              <a:avLst/>
              <a:gdLst>
                <a:gd name="T0" fmla="*/ 224 w 242"/>
                <a:gd name="T1" fmla="*/ 164 h 269"/>
                <a:gd name="T2" fmla="*/ 154 w 242"/>
                <a:gd name="T3" fmla="*/ 16 h 269"/>
                <a:gd name="T4" fmla="*/ 18 w 242"/>
                <a:gd name="T5" fmla="*/ 105 h 269"/>
                <a:gd name="T6" fmla="*/ 87 w 242"/>
                <a:gd name="T7" fmla="*/ 253 h 269"/>
                <a:gd name="T8" fmla="*/ 224 w 242"/>
                <a:gd name="T9" fmla="*/ 16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69">
                  <a:moveTo>
                    <a:pt x="224" y="164"/>
                  </a:moveTo>
                  <a:cubicBezTo>
                    <a:pt x="242" y="98"/>
                    <a:pt x="211" y="32"/>
                    <a:pt x="154" y="16"/>
                  </a:cubicBezTo>
                  <a:cubicBezTo>
                    <a:pt x="98" y="0"/>
                    <a:pt x="37" y="40"/>
                    <a:pt x="18" y="105"/>
                  </a:cubicBezTo>
                  <a:cubicBezTo>
                    <a:pt x="0" y="171"/>
                    <a:pt x="31" y="237"/>
                    <a:pt x="87" y="253"/>
                  </a:cubicBezTo>
                  <a:cubicBezTo>
                    <a:pt x="144" y="269"/>
                    <a:pt x="205" y="229"/>
                    <a:pt x="224" y="164"/>
                  </a:cubicBezTo>
                </a:path>
              </a:pathLst>
            </a:custGeom>
            <a:solidFill>
              <a:srgbClr val="EB9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Calibri" panose="020F0502020204030204" charset="0"/>
              </a:endParaRPr>
            </a:p>
          </p:txBody>
        </p:sp>
        <p:sp>
          <p:nvSpPr>
            <p:cNvPr id="47" name="Freeform 13"/>
            <p:cNvSpPr/>
            <p:nvPr/>
          </p:nvSpPr>
          <p:spPr bwMode="auto">
            <a:xfrm>
              <a:off x="3251201" y="2308225"/>
              <a:ext cx="331788" cy="503237"/>
            </a:xfrm>
            <a:custGeom>
              <a:avLst/>
              <a:gdLst>
                <a:gd name="T0" fmla="*/ 152 w 170"/>
                <a:gd name="T1" fmla="*/ 148 h 257"/>
                <a:gd name="T2" fmla="*/ 118 w 170"/>
                <a:gd name="T3" fmla="*/ 10 h 257"/>
                <a:gd name="T4" fmla="*/ 18 w 170"/>
                <a:gd name="T5" fmla="*/ 110 h 257"/>
                <a:gd name="T6" fmla="*/ 51 w 170"/>
                <a:gd name="T7" fmla="*/ 247 h 257"/>
                <a:gd name="T8" fmla="*/ 152 w 170"/>
                <a:gd name="T9" fmla="*/ 1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257">
                  <a:moveTo>
                    <a:pt x="152" y="148"/>
                  </a:moveTo>
                  <a:cubicBezTo>
                    <a:pt x="170" y="82"/>
                    <a:pt x="155" y="21"/>
                    <a:pt x="118" y="10"/>
                  </a:cubicBezTo>
                  <a:cubicBezTo>
                    <a:pt x="81" y="0"/>
                    <a:pt x="37" y="44"/>
                    <a:pt x="18" y="110"/>
                  </a:cubicBezTo>
                  <a:cubicBezTo>
                    <a:pt x="0" y="175"/>
                    <a:pt x="15" y="237"/>
                    <a:pt x="51" y="247"/>
                  </a:cubicBezTo>
                  <a:cubicBezTo>
                    <a:pt x="88" y="257"/>
                    <a:pt x="133" y="213"/>
                    <a:pt x="152" y="148"/>
                  </a:cubicBezTo>
                </a:path>
              </a:pathLst>
            </a:custGeom>
            <a:solidFill>
              <a:srgbClr val="FFD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Calibri" panose="020F0502020204030204" charset="0"/>
              </a:endParaRPr>
            </a:p>
          </p:txBody>
        </p:sp>
        <p:sp>
          <p:nvSpPr>
            <p:cNvPr id="48" name="Freeform 14"/>
            <p:cNvSpPr/>
            <p:nvPr/>
          </p:nvSpPr>
          <p:spPr bwMode="auto">
            <a:xfrm>
              <a:off x="3238501" y="434975"/>
              <a:ext cx="1433513" cy="1768475"/>
            </a:xfrm>
            <a:custGeom>
              <a:avLst/>
              <a:gdLst>
                <a:gd name="T0" fmla="*/ 309 w 734"/>
                <a:gd name="T1" fmla="*/ 874 h 905"/>
                <a:gd name="T2" fmla="*/ 448 w 734"/>
                <a:gd name="T3" fmla="*/ 699 h 905"/>
                <a:gd name="T4" fmla="*/ 627 w 734"/>
                <a:gd name="T5" fmla="*/ 552 h 905"/>
                <a:gd name="T6" fmla="*/ 597 w 734"/>
                <a:gd name="T7" fmla="*/ 120 h 905"/>
                <a:gd name="T8" fmla="*/ 235 w 734"/>
                <a:gd name="T9" fmla="*/ 31 h 905"/>
                <a:gd name="T10" fmla="*/ 48 w 734"/>
                <a:gd name="T11" fmla="*/ 168 h 905"/>
                <a:gd name="T12" fmla="*/ 1 w 734"/>
                <a:gd name="T13" fmla="*/ 315 h 905"/>
                <a:gd name="T14" fmla="*/ 14 w 734"/>
                <a:gd name="T15" fmla="*/ 369 h 905"/>
                <a:gd name="T16" fmla="*/ 92 w 734"/>
                <a:gd name="T17" fmla="*/ 388 h 905"/>
                <a:gd name="T18" fmla="*/ 161 w 734"/>
                <a:gd name="T19" fmla="*/ 250 h 905"/>
                <a:gd name="T20" fmla="*/ 392 w 734"/>
                <a:gd name="T21" fmla="*/ 150 h 905"/>
                <a:gd name="T22" fmla="*/ 554 w 734"/>
                <a:gd name="T23" fmla="*/ 280 h 905"/>
                <a:gd name="T24" fmla="*/ 343 w 734"/>
                <a:gd name="T25" fmla="*/ 624 h 905"/>
                <a:gd name="T26" fmla="*/ 209 w 734"/>
                <a:gd name="T27" fmla="*/ 819 h 905"/>
                <a:gd name="T28" fmla="*/ 271 w 734"/>
                <a:gd name="T29" fmla="*/ 897 h 905"/>
                <a:gd name="T30" fmla="*/ 309 w 734"/>
                <a:gd name="T31" fmla="*/ 874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4" h="905">
                  <a:moveTo>
                    <a:pt x="309" y="874"/>
                  </a:moveTo>
                  <a:cubicBezTo>
                    <a:pt x="330" y="851"/>
                    <a:pt x="319" y="783"/>
                    <a:pt x="448" y="699"/>
                  </a:cubicBezTo>
                  <a:cubicBezTo>
                    <a:pt x="501" y="664"/>
                    <a:pt x="588" y="603"/>
                    <a:pt x="627" y="552"/>
                  </a:cubicBezTo>
                  <a:cubicBezTo>
                    <a:pt x="734" y="413"/>
                    <a:pt x="713" y="233"/>
                    <a:pt x="597" y="120"/>
                  </a:cubicBezTo>
                  <a:cubicBezTo>
                    <a:pt x="507" y="33"/>
                    <a:pt x="357" y="0"/>
                    <a:pt x="235" y="31"/>
                  </a:cubicBezTo>
                  <a:cubicBezTo>
                    <a:pt x="160" y="50"/>
                    <a:pt x="92" y="105"/>
                    <a:pt x="48" y="168"/>
                  </a:cubicBezTo>
                  <a:cubicBezTo>
                    <a:pt x="18" y="211"/>
                    <a:pt x="0" y="263"/>
                    <a:pt x="1" y="315"/>
                  </a:cubicBezTo>
                  <a:cubicBezTo>
                    <a:pt x="1" y="334"/>
                    <a:pt x="5" y="353"/>
                    <a:pt x="14" y="369"/>
                  </a:cubicBezTo>
                  <a:cubicBezTo>
                    <a:pt x="32" y="399"/>
                    <a:pt x="63" y="406"/>
                    <a:pt x="92" y="388"/>
                  </a:cubicBezTo>
                  <a:cubicBezTo>
                    <a:pt x="151" y="353"/>
                    <a:pt x="134" y="306"/>
                    <a:pt x="161" y="250"/>
                  </a:cubicBezTo>
                  <a:cubicBezTo>
                    <a:pt x="200" y="169"/>
                    <a:pt x="309" y="127"/>
                    <a:pt x="392" y="150"/>
                  </a:cubicBezTo>
                  <a:cubicBezTo>
                    <a:pt x="463" y="170"/>
                    <a:pt x="524" y="207"/>
                    <a:pt x="554" y="280"/>
                  </a:cubicBezTo>
                  <a:cubicBezTo>
                    <a:pt x="627" y="463"/>
                    <a:pt x="466" y="537"/>
                    <a:pt x="343" y="624"/>
                  </a:cubicBezTo>
                  <a:cubicBezTo>
                    <a:pt x="276" y="671"/>
                    <a:pt x="219" y="735"/>
                    <a:pt x="209" y="819"/>
                  </a:cubicBezTo>
                  <a:cubicBezTo>
                    <a:pt x="205" y="854"/>
                    <a:pt x="226" y="905"/>
                    <a:pt x="271" y="897"/>
                  </a:cubicBezTo>
                  <a:cubicBezTo>
                    <a:pt x="286" y="895"/>
                    <a:pt x="299" y="886"/>
                    <a:pt x="309" y="874"/>
                  </a:cubicBezTo>
                </a:path>
              </a:pathLst>
            </a:custGeom>
            <a:solidFill>
              <a:srgbClr val="EB9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Calibri" panose="020F0502020204030204" charset="0"/>
              </a:endParaRPr>
            </a:p>
          </p:txBody>
        </p:sp>
        <p:sp>
          <p:nvSpPr>
            <p:cNvPr id="49" name="Freeform 15"/>
            <p:cNvSpPr/>
            <p:nvPr/>
          </p:nvSpPr>
          <p:spPr bwMode="auto">
            <a:xfrm>
              <a:off x="3170238" y="407988"/>
              <a:ext cx="1381125" cy="1630362"/>
            </a:xfrm>
            <a:custGeom>
              <a:avLst/>
              <a:gdLst>
                <a:gd name="T0" fmla="*/ 304 w 707"/>
                <a:gd name="T1" fmla="*/ 808 h 835"/>
                <a:gd name="T2" fmla="*/ 435 w 707"/>
                <a:gd name="T3" fmla="*/ 647 h 835"/>
                <a:gd name="T4" fmla="*/ 606 w 707"/>
                <a:gd name="T5" fmla="*/ 514 h 835"/>
                <a:gd name="T6" fmla="*/ 573 w 707"/>
                <a:gd name="T7" fmla="*/ 114 h 835"/>
                <a:gd name="T8" fmla="*/ 223 w 707"/>
                <a:gd name="T9" fmla="*/ 28 h 835"/>
                <a:gd name="T10" fmla="*/ 45 w 707"/>
                <a:gd name="T11" fmla="*/ 153 h 835"/>
                <a:gd name="T12" fmla="*/ 2 w 707"/>
                <a:gd name="T13" fmla="*/ 288 h 835"/>
                <a:gd name="T14" fmla="*/ 15 w 707"/>
                <a:gd name="T15" fmla="*/ 338 h 835"/>
                <a:gd name="T16" fmla="*/ 91 w 707"/>
                <a:gd name="T17" fmla="*/ 356 h 835"/>
                <a:gd name="T18" fmla="*/ 155 w 707"/>
                <a:gd name="T19" fmla="*/ 230 h 835"/>
                <a:gd name="T20" fmla="*/ 375 w 707"/>
                <a:gd name="T21" fmla="*/ 139 h 835"/>
                <a:gd name="T22" fmla="*/ 532 w 707"/>
                <a:gd name="T23" fmla="*/ 262 h 835"/>
                <a:gd name="T24" fmla="*/ 334 w 707"/>
                <a:gd name="T25" fmla="*/ 577 h 835"/>
                <a:gd name="T26" fmla="*/ 207 w 707"/>
                <a:gd name="T27" fmla="*/ 756 h 835"/>
                <a:gd name="T28" fmla="*/ 268 w 707"/>
                <a:gd name="T29" fmla="*/ 829 h 835"/>
                <a:gd name="T30" fmla="*/ 304 w 707"/>
                <a:gd name="T31" fmla="*/ 808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7" h="835">
                  <a:moveTo>
                    <a:pt x="304" y="808"/>
                  </a:moveTo>
                  <a:cubicBezTo>
                    <a:pt x="324" y="787"/>
                    <a:pt x="313" y="724"/>
                    <a:pt x="435" y="647"/>
                  </a:cubicBezTo>
                  <a:cubicBezTo>
                    <a:pt x="486" y="616"/>
                    <a:pt x="569" y="561"/>
                    <a:pt x="606" y="514"/>
                  </a:cubicBezTo>
                  <a:cubicBezTo>
                    <a:pt x="707" y="386"/>
                    <a:pt x="685" y="219"/>
                    <a:pt x="573" y="114"/>
                  </a:cubicBezTo>
                  <a:cubicBezTo>
                    <a:pt x="485" y="32"/>
                    <a:pt x="340" y="0"/>
                    <a:pt x="223" y="28"/>
                  </a:cubicBezTo>
                  <a:cubicBezTo>
                    <a:pt x="152" y="44"/>
                    <a:pt x="87" y="95"/>
                    <a:pt x="45" y="153"/>
                  </a:cubicBezTo>
                  <a:cubicBezTo>
                    <a:pt x="17" y="192"/>
                    <a:pt x="0" y="239"/>
                    <a:pt x="2" y="288"/>
                  </a:cubicBezTo>
                  <a:cubicBezTo>
                    <a:pt x="3" y="305"/>
                    <a:pt x="6" y="323"/>
                    <a:pt x="15" y="338"/>
                  </a:cubicBezTo>
                  <a:cubicBezTo>
                    <a:pt x="33" y="366"/>
                    <a:pt x="63" y="372"/>
                    <a:pt x="91" y="356"/>
                  </a:cubicBezTo>
                  <a:cubicBezTo>
                    <a:pt x="147" y="324"/>
                    <a:pt x="130" y="281"/>
                    <a:pt x="155" y="230"/>
                  </a:cubicBezTo>
                  <a:cubicBezTo>
                    <a:pt x="191" y="155"/>
                    <a:pt x="295" y="117"/>
                    <a:pt x="375" y="139"/>
                  </a:cubicBezTo>
                  <a:cubicBezTo>
                    <a:pt x="444" y="159"/>
                    <a:pt x="503" y="194"/>
                    <a:pt x="532" y="262"/>
                  </a:cubicBezTo>
                  <a:cubicBezTo>
                    <a:pt x="605" y="431"/>
                    <a:pt x="451" y="498"/>
                    <a:pt x="334" y="577"/>
                  </a:cubicBezTo>
                  <a:cubicBezTo>
                    <a:pt x="270" y="620"/>
                    <a:pt x="216" y="678"/>
                    <a:pt x="207" y="756"/>
                  </a:cubicBezTo>
                  <a:cubicBezTo>
                    <a:pt x="204" y="789"/>
                    <a:pt x="225" y="835"/>
                    <a:pt x="268" y="829"/>
                  </a:cubicBezTo>
                  <a:cubicBezTo>
                    <a:pt x="282" y="827"/>
                    <a:pt x="294" y="819"/>
                    <a:pt x="304" y="808"/>
                  </a:cubicBezTo>
                </a:path>
              </a:pathLst>
            </a:custGeom>
            <a:solidFill>
              <a:srgbClr val="FFD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Calibri" panose="020F0502020204030204" charset="0"/>
              </a:endParaRPr>
            </a:p>
          </p:txBody>
        </p:sp>
        <p:sp>
          <p:nvSpPr>
            <p:cNvPr id="50" name="Freeform 16"/>
            <p:cNvSpPr/>
            <p:nvPr/>
          </p:nvSpPr>
          <p:spPr bwMode="auto">
            <a:xfrm>
              <a:off x="3067051" y="395288"/>
              <a:ext cx="1455738" cy="1803400"/>
            </a:xfrm>
            <a:custGeom>
              <a:avLst/>
              <a:gdLst>
                <a:gd name="T0" fmla="*/ 588 w 745"/>
                <a:gd name="T1" fmla="*/ 99 h 923"/>
                <a:gd name="T2" fmla="*/ 241 w 745"/>
                <a:gd name="T3" fmla="*/ 29 h 923"/>
                <a:gd name="T4" fmla="*/ 49 w 745"/>
                <a:gd name="T5" fmla="*/ 169 h 923"/>
                <a:gd name="T6" fmla="*/ 1 w 745"/>
                <a:gd name="T7" fmla="*/ 319 h 923"/>
                <a:gd name="T8" fmla="*/ 15 w 745"/>
                <a:gd name="T9" fmla="*/ 375 h 923"/>
                <a:gd name="T10" fmla="*/ 95 w 745"/>
                <a:gd name="T11" fmla="*/ 394 h 923"/>
                <a:gd name="T12" fmla="*/ 166 w 745"/>
                <a:gd name="T13" fmla="*/ 254 h 923"/>
                <a:gd name="T14" fmla="*/ 402 w 745"/>
                <a:gd name="T15" fmla="*/ 151 h 923"/>
                <a:gd name="T16" fmla="*/ 569 w 745"/>
                <a:gd name="T17" fmla="*/ 285 h 923"/>
                <a:gd name="T18" fmla="*/ 354 w 745"/>
                <a:gd name="T19" fmla="*/ 635 h 923"/>
                <a:gd name="T20" fmla="*/ 216 w 745"/>
                <a:gd name="T21" fmla="*/ 835 h 923"/>
                <a:gd name="T22" fmla="*/ 280 w 745"/>
                <a:gd name="T23" fmla="*/ 915 h 923"/>
                <a:gd name="T24" fmla="*/ 319 w 745"/>
                <a:gd name="T25" fmla="*/ 892 h 923"/>
                <a:gd name="T26" fmla="*/ 461 w 745"/>
                <a:gd name="T27" fmla="*/ 712 h 923"/>
                <a:gd name="T28" fmla="*/ 645 w 745"/>
                <a:gd name="T29" fmla="*/ 563 h 923"/>
                <a:gd name="T30" fmla="*/ 644 w 745"/>
                <a:gd name="T31" fmla="*/ 154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5" h="923">
                  <a:moveTo>
                    <a:pt x="588" y="99"/>
                  </a:moveTo>
                  <a:cubicBezTo>
                    <a:pt x="494" y="26"/>
                    <a:pt x="355" y="0"/>
                    <a:pt x="241" y="29"/>
                  </a:cubicBezTo>
                  <a:cubicBezTo>
                    <a:pt x="165" y="49"/>
                    <a:pt x="94" y="105"/>
                    <a:pt x="49" y="169"/>
                  </a:cubicBezTo>
                  <a:cubicBezTo>
                    <a:pt x="18" y="213"/>
                    <a:pt x="0" y="266"/>
                    <a:pt x="1" y="319"/>
                  </a:cubicBezTo>
                  <a:cubicBezTo>
                    <a:pt x="2" y="338"/>
                    <a:pt x="5" y="358"/>
                    <a:pt x="15" y="375"/>
                  </a:cubicBezTo>
                  <a:cubicBezTo>
                    <a:pt x="33" y="406"/>
                    <a:pt x="66" y="412"/>
                    <a:pt x="95" y="394"/>
                  </a:cubicBezTo>
                  <a:cubicBezTo>
                    <a:pt x="156" y="358"/>
                    <a:pt x="138" y="311"/>
                    <a:pt x="166" y="254"/>
                  </a:cubicBezTo>
                  <a:cubicBezTo>
                    <a:pt x="205" y="170"/>
                    <a:pt x="317" y="127"/>
                    <a:pt x="402" y="151"/>
                  </a:cubicBezTo>
                  <a:cubicBezTo>
                    <a:pt x="476" y="172"/>
                    <a:pt x="539" y="210"/>
                    <a:pt x="569" y="285"/>
                  </a:cubicBezTo>
                  <a:cubicBezTo>
                    <a:pt x="645" y="471"/>
                    <a:pt x="479" y="547"/>
                    <a:pt x="354" y="635"/>
                  </a:cubicBezTo>
                  <a:cubicBezTo>
                    <a:pt x="284" y="684"/>
                    <a:pt x="226" y="749"/>
                    <a:pt x="216" y="835"/>
                  </a:cubicBezTo>
                  <a:cubicBezTo>
                    <a:pt x="212" y="871"/>
                    <a:pt x="233" y="923"/>
                    <a:pt x="280" y="915"/>
                  </a:cubicBezTo>
                  <a:cubicBezTo>
                    <a:pt x="295" y="913"/>
                    <a:pt x="308" y="904"/>
                    <a:pt x="319" y="892"/>
                  </a:cubicBezTo>
                  <a:cubicBezTo>
                    <a:pt x="340" y="868"/>
                    <a:pt x="329" y="798"/>
                    <a:pt x="461" y="712"/>
                  </a:cubicBezTo>
                  <a:cubicBezTo>
                    <a:pt x="515" y="677"/>
                    <a:pt x="605" y="615"/>
                    <a:pt x="645" y="563"/>
                  </a:cubicBezTo>
                  <a:cubicBezTo>
                    <a:pt x="745" y="433"/>
                    <a:pt x="736" y="269"/>
                    <a:pt x="644" y="154"/>
                  </a:cubicBezTo>
                </a:path>
              </a:pathLst>
            </a:custGeom>
            <a:noFill/>
            <a:ln w="93663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Calibri" panose="020F0502020204030204" charset="0"/>
              </a:endParaRPr>
            </a:p>
          </p:txBody>
        </p:sp>
        <p:sp>
          <p:nvSpPr>
            <p:cNvPr id="51" name="Freeform 17"/>
            <p:cNvSpPr/>
            <p:nvPr/>
          </p:nvSpPr>
          <p:spPr bwMode="auto">
            <a:xfrm>
              <a:off x="3133726" y="2289175"/>
              <a:ext cx="534988" cy="533400"/>
            </a:xfrm>
            <a:custGeom>
              <a:avLst/>
              <a:gdLst>
                <a:gd name="T0" fmla="*/ 255 w 274"/>
                <a:gd name="T1" fmla="*/ 170 h 273"/>
                <a:gd name="T2" fmla="*/ 170 w 274"/>
                <a:gd name="T3" fmla="*/ 18 h 273"/>
                <a:gd name="T4" fmla="*/ 19 w 274"/>
                <a:gd name="T5" fmla="*/ 103 h 273"/>
                <a:gd name="T6" fmla="*/ 103 w 274"/>
                <a:gd name="T7" fmla="*/ 255 h 273"/>
                <a:gd name="T8" fmla="*/ 255 w 274"/>
                <a:gd name="T9" fmla="*/ 1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273">
                  <a:moveTo>
                    <a:pt x="255" y="170"/>
                  </a:moveTo>
                  <a:cubicBezTo>
                    <a:pt x="274" y="105"/>
                    <a:pt x="236" y="37"/>
                    <a:pt x="170" y="18"/>
                  </a:cubicBezTo>
                  <a:cubicBezTo>
                    <a:pt x="105" y="0"/>
                    <a:pt x="37" y="38"/>
                    <a:pt x="19" y="103"/>
                  </a:cubicBezTo>
                  <a:cubicBezTo>
                    <a:pt x="0" y="168"/>
                    <a:pt x="38" y="236"/>
                    <a:pt x="103" y="255"/>
                  </a:cubicBezTo>
                  <a:cubicBezTo>
                    <a:pt x="169" y="273"/>
                    <a:pt x="237" y="235"/>
                    <a:pt x="255" y="170"/>
                  </a:cubicBezTo>
                  <a:close/>
                </a:path>
              </a:pathLst>
            </a:custGeom>
            <a:noFill/>
            <a:ln w="93663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Calibri" panose="020F0502020204030204" charset="0"/>
              </a:endParaRPr>
            </a:p>
          </p:txBody>
        </p:sp>
        <p:sp>
          <p:nvSpPr>
            <p:cNvPr id="52" name="Freeform 18"/>
            <p:cNvSpPr/>
            <p:nvPr/>
          </p:nvSpPr>
          <p:spPr bwMode="auto">
            <a:xfrm>
              <a:off x="1698626" y="2219325"/>
              <a:ext cx="282575" cy="300037"/>
            </a:xfrm>
            <a:custGeom>
              <a:avLst/>
              <a:gdLst>
                <a:gd name="T0" fmla="*/ 121 w 145"/>
                <a:gd name="T1" fmla="*/ 39 h 154"/>
                <a:gd name="T2" fmla="*/ 29 w 145"/>
                <a:gd name="T3" fmla="*/ 21 h 154"/>
                <a:gd name="T4" fmla="*/ 24 w 145"/>
                <a:gd name="T5" fmla="*/ 115 h 154"/>
                <a:gd name="T6" fmla="*/ 116 w 145"/>
                <a:gd name="T7" fmla="*/ 133 h 154"/>
                <a:gd name="T8" fmla="*/ 121 w 145"/>
                <a:gd name="T9" fmla="*/ 3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54">
                  <a:moveTo>
                    <a:pt x="121" y="39"/>
                  </a:moveTo>
                  <a:cubicBezTo>
                    <a:pt x="97" y="9"/>
                    <a:pt x="56" y="0"/>
                    <a:pt x="29" y="21"/>
                  </a:cubicBezTo>
                  <a:cubicBezTo>
                    <a:pt x="2" y="42"/>
                    <a:pt x="0" y="84"/>
                    <a:pt x="24" y="115"/>
                  </a:cubicBezTo>
                  <a:cubicBezTo>
                    <a:pt x="48" y="146"/>
                    <a:pt x="89" y="154"/>
                    <a:pt x="116" y="133"/>
                  </a:cubicBezTo>
                  <a:cubicBezTo>
                    <a:pt x="143" y="112"/>
                    <a:pt x="145" y="70"/>
                    <a:pt x="121" y="39"/>
                  </a:cubicBezTo>
                </a:path>
              </a:pathLst>
            </a:custGeom>
            <a:solidFill>
              <a:srgbClr val="EB9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Calibri" panose="020F0502020204030204" charset="0"/>
              </a:endParaRPr>
            </a:p>
          </p:txBody>
        </p:sp>
        <p:sp>
          <p:nvSpPr>
            <p:cNvPr id="53" name="Freeform 19"/>
            <p:cNvSpPr/>
            <p:nvPr/>
          </p:nvSpPr>
          <p:spPr bwMode="auto">
            <a:xfrm>
              <a:off x="1668463" y="2273300"/>
              <a:ext cx="238125" cy="271462"/>
            </a:xfrm>
            <a:custGeom>
              <a:avLst/>
              <a:gdLst>
                <a:gd name="T0" fmla="*/ 92 w 122"/>
                <a:gd name="T1" fmla="*/ 45 h 139"/>
                <a:gd name="T2" fmla="*/ 17 w 122"/>
                <a:gd name="T3" fmla="*/ 14 h 139"/>
                <a:gd name="T4" fmla="*/ 29 w 122"/>
                <a:gd name="T5" fmla="*/ 94 h 139"/>
                <a:gd name="T6" fmla="*/ 104 w 122"/>
                <a:gd name="T7" fmla="*/ 126 h 139"/>
                <a:gd name="T8" fmla="*/ 92 w 122"/>
                <a:gd name="T9" fmla="*/ 4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39">
                  <a:moveTo>
                    <a:pt x="92" y="45"/>
                  </a:moveTo>
                  <a:cubicBezTo>
                    <a:pt x="68" y="14"/>
                    <a:pt x="35" y="0"/>
                    <a:pt x="17" y="14"/>
                  </a:cubicBezTo>
                  <a:cubicBezTo>
                    <a:pt x="0" y="27"/>
                    <a:pt x="5" y="63"/>
                    <a:pt x="29" y="94"/>
                  </a:cubicBezTo>
                  <a:cubicBezTo>
                    <a:pt x="53" y="125"/>
                    <a:pt x="87" y="139"/>
                    <a:pt x="104" y="126"/>
                  </a:cubicBezTo>
                  <a:cubicBezTo>
                    <a:pt x="122" y="112"/>
                    <a:pt x="116" y="76"/>
                    <a:pt x="92" y="45"/>
                  </a:cubicBezTo>
                </a:path>
              </a:pathLst>
            </a:custGeom>
            <a:solidFill>
              <a:srgbClr val="FFD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Calibri" panose="020F0502020204030204" charset="0"/>
              </a:endParaRPr>
            </a:p>
          </p:txBody>
        </p:sp>
        <p:sp>
          <p:nvSpPr>
            <p:cNvPr id="54" name="Freeform 20"/>
            <p:cNvSpPr/>
            <p:nvPr/>
          </p:nvSpPr>
          <p:spPr bwMode="auto">
            <a:xfrm>
              <a:off x="892176" y="1273175"/>
              <a:ext cx="850900" cy="890587"/>
            </a:xfrm>
            <a:custGeom>
              <a:avLst/>
              <a:gdLst>
                <a:gd name="T0" fmla="*/ 434 w 436"/>
                <a:gd name="T1" fmla="*/ 407 h 456"/>
                <a:gd name="T2" fmla="*/ 400 w 436"/>
                <a:gd name="T3" fmla="*/ 283 h 456"/>
                <a:gd name="T4" fmla="*/ 393 w 436"/>
                <a:gd name="T5" fmla="*/ 149 h 456"/>
                <a:gd name="T6" fmla="*/ 183 w 436"/>
                <a:gd name="T7" fmla="*/ 15 h 456"/>
                <a:gd name="T8" fmla="*/ 17 w 436"/>
                <a:gd name="T9" fmla="*/ 153 h 456"/>
                <a:gd name="T10" fmla="*/ 17 w 436"/>
                <a:gd name="T11" fmla="*/ 287 h 456"/>
                <a:gd name="T12" fmla="*/ 69 w 436"/>
                <a:gd name="T13" fmla="*/ 359 h 456"/>
                <a:gd name="T14" fmla="*/ 99 w 436"/>
                <a:gd name="T15" fmla="*/ 372 h 456"/>
                <a:gd name="T16" fmla="*/ 134 w 436"/>
                <a:gd name="T17" fmla="*/ 342 h 456"/>
                <a:gd name="T18" fmla="*/ 94 w 436"/>
                <a:gd name="T19" fmla="*/ 263 h 456"/>
                <a:gd name="T20" fmla="*/ 126 w 436"/>
                <a:gd name="T21" fmla="*/ 121 h 456"/>
                <a:gd name="T22" fmla="*/ 242 w 436"/>
                <a:gd name="T23" fmla="*/ 90 h 456"/>
                <a:gd name="T24" fmla="*/ 330 w 436"/>
                <a:gd name="T25" fmla="*/ 306 h 456"/>
                <a:gd name="T26" fmla="*/ 375 w 436"/>
                <a:gd name="T27" fmla="*/ 435 h 456"/>
                <a:gd name="T28" fmla="*/ 432 w 436"/>
                <a:gd name="T29" fmla="*/ 433 h 456"/>
                <a:gd name="T30" fmla="*/ 434 w 436"/>
                <a:gd name="T31" fmla="*/ 40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456">
                  <a:moveTo>
                    <a:pt x="434" y="407"/>
                  </a:moveTo>
                  <a:cubicBezTo>
                    <a:pt x="431" y="390"/>
                    <a:pt x="395" y="371"/>
                    <a:pt x="400" y="283"/>
                  </a:cubicBezTo>
                  <a:cubicBezTo>
                    <a:pt x="402" y="246"/>
                    <a:pt x="404" y="185"/>
                    <a:pt x="393" y="149"/>
                  </a:cubicBezTo>
                  <a:cubicBezTo>
                    <a:pt x="365" y="52"/>
                    <a:pt x="274" y="0"/>
                    <a:pt x="183" y="15"/>
                  </a:cubicBezTo>
                  <a:cubicBezTo>
                    <a:pt x="111" y="27"/>
                    <a:pt x="44" y="86"/>
                    <a:pt x="17" y="153"/>
                  </a:cubicBezTo>
                  <a:cubicBezTo>
                    <a:pt x="0" y="194"/>
                    <a:pt x="3" y="245"/>
                    <a:pt x="17" y="287"/>
                  </a:cubicBezTo>
                  <a:cubicBezTo>
                    <a:pt x="26" y="316"/>
                    <a:pt x="44" y="342"/>
                    <a:pt x="69" y="359"/>
                  </a:cubicBezTo>
                  <a:cubicBezTo>
                    <a:pt x="78" y="365"/>
                    <a:pt x="88" y="370"/>
                    <a:pt x="99" y="372"/>
                  </a:cubicBezTo>
                  <a:cubicBezTo>
                    <a:pt x="119" y="374"/>
                    <a:pt x="132" y="361"/>
                    <a:pt x="134" y="342"/>
                  </a:cubicBezTo>
                  <a:cubicBezTo>
                    <a:pt x="138" y="302"/>
                    <a:pt x="111" y="294"/>
                    <a:pt x="94" y="263"/>
                  </a:cubicBezTo>
                  <a:cubicBezTo>
                    <a:pt x="69" y="217"/>
                    <a:pt x="87" y="152"/>
                    <a:pt x="126" y="121"/>
                  </a:cubicBezTo>
                  <a:cubicBezTo>
                    <a:pt x="160" y="95"/>
                    <a:pt x="198" y="79"/>
                    <a:pt x="242" y="90"/>
                  </a:cubicBezTo>
                  <a:cubicBezTo>
                    <a:pt x="352" y="119"/>
                    <a:pt x="331" y="219"/>
                    <a:pt x="330" y="306"/>
                  </a:cubicBezTo>
                  <a:cubicBezTo>
                    <a:pt x="329" y="354"/>
                    <a:pt x="339" y="402"/>
                    <a:pt x="375" y="435"/>
                  </a:cubicBezTo>
                  <a:cubicBezTo>
                    <a:pt x="390" y="449"/>
                    <a:pt x="420" y="456"/>
                    <a:pt x="432" y="433"/>
                  </a:cubicBezTo>
                  <a:cubicBezTo>
                    <a:pt x="436" y="425"/>
                    <a:pt x="436" y="416"/>
                    <a:pt x="434" y="407"/>
                  </a:cubicBezTo>
                </a:path>
              </a:pathLst>
            </a:custGeom>
            <a:solidFill>
              <a:srgbClr val="EB9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Calibri" panose="020F0502020204030204" charset="0"/>
              </a:endParaRPr>
            </a:p>
          </p:txBody>
        </p:sp>
        <p:sp>
          <p:nvSpPr>
            <p:cNvPr id="55" name="Freeform 21"/>
            <p:cNvSpPr/>
            <p:nvPr/>
          </p:nvSpPr>
          <p:spPr bwMode="auto">
            <a:xfrm>
              <a:off x="844551" y="1312863"/>
              <a:ext cx="798513" cy="830262"/>
            </a:xfrm>
            <a:custGeom>
              <a:avLst/>
              <a:gdLst>
                <a:gd name="T0" fmla="*/ 407 w 409"/>
                <a:gd name="T1" fmla="*/ 379 h 425"/>
                <a:gd name="T2" fmla="*/ 377 w 409"/>
                <a:gd name="T3" fmla="*/ 263 h 425"/>
                <a:gd name="T4" fmla="*/ 374 w 409"/>
                <a:gd name="T5" fmla="*/ 138 h 425"/>
                <a:gd name="T6" fmla="*/ 177 w 409"/>
                <a:gd name="T7" fmla="*/ 16 h 425"/>
                <a:gd name="T8" fmla="*/ 17 w 409"/>
                <a:gd name="T9" fmla="*/ 149 h 425"/>
                <a:gd name="T10" fmla="*/ 14 w 409"/>
                <a:gd name="T11" fmla="*/ 275 h 425"/>
                <a:gd name="T12" fmla="*/ 62 w 409"/>
                <a:gd name="T13" fmla="*/ 341 h 425"/>
                <a:gd name="T14" fmla="*/ 90 w 409"/>
                <a:gd name="T15" fmla="*/ 352 h 425"/>
                <a:gd name="T16" fmla="*/ 124 w 409"/>
                <a:gd name="T17" fmla="*/ 323 h 425"/>
                <a:gd name="T18" fmla="*/ 88 w 409"/>
                <a:gd name="T19" fmla="*/ 250 h 425"/>
                <a:gd name="T20" fmla="*/ 121 w 409"/>
                <a:gd name="T21" fmla="*/ 117 h 425"/>
                <a:gd name="T22" fmla="*/ 231 w 409"/>
                <a:gd name="T23" fmla="*/ 85 h 425"/>
                <a:gd name="T24" fmla="*/ 310 w 409"/>
                <a:gd name="T25" fmla="*/ 285 h 425"/>
                <a:gd name="T26" fmla="*/ 350 w 409"/>
                <a:gd name="T27" fmla="*/ 406 h 425"/>
                <a:gd name="T28" fmla="*/ 405 w 409"/>
                <a:gd name="T29" fmla="*/ 403 h 425"/>
                <a:gd name="T30" fmla="*/ 407 w 409"/>
                <a:gd name="T31" fmla="*/ 379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9" h="425">
                  <a:moveTo>
                    <a:pt x="407" y="379"/>
                  </a:moveTo>
                  <a:cubicBezTo>
                    <a:pt x="404" y="362"/>
                    <a:pt x="371" y="346"/>
                    <a:pt x="377" y="263"/>
                  </a:cubicBezTo>
                  <a:cubicBezTo>
                    <a:pt x="380" y="228"/>
                    <a:pt x="383" y="171"/>
                    <a:pt x="374" y="138"/>
                  </a:cubicBezTo>
                  <a:cubicBezTo>
                    <a:pt x="349" y="47"/>
                    <a:pt x="264" y="0"/>
                    <a:pt x="177" y="16"/>
                  </a:cubicBezTo>
                  <a:cubicBezTo>
                    <a:pt x="108" y="29"/>
                    <a:pt x="44" y="85"/>
                    <a:pt x="17" y="149"/>
                  </a:cubicBezTo>
                  <a:cubicBezTo>
                    <a:pt x="0" y="188"/>
                    <a:pt x="1" y="235"/>
                    <a:pt x="14" y="275"/>
                  </a:cubicBezTo>
                  <a:cubicBezTo>
                    <a:pt x="23" y="301"/>
                    <a:pt x="39" y="325"/>
                    <a:pt x="62" y="341"/>
                  </a:cubicBezTo>
                  <a:cubicBezTo>
                    <a:pt x="70" y="346"/>
                    <a:pt x="80" y="351"/>
                    <a:pt x="90" y="352"/>
                  </a:cubicBezTo>
                  <a:cubicBezTo>
                    <a:pt x="109" y="353"/>
                    <a:pt x="122" y="341"/>
                    <a:pt x="124" y="323"/>
                  </a:cubicBezTo>
                  <a:cubicBezTo>
                    <a:pt x="129" y="286"/>
                    <a:pt x="103" y="279"/>
                    <a:pt x="88" y="250"/>
                  </a:cubicBezTo>
                  <a:cubicBezTo>
                    <a:pt x="65" y="207"/>
                    <a:pt x="83" y="146"/>
                    <a:pt x="121" y="117"/>
                  </a:cubicBezTo>
                  <a:cubicBezTo>
                    <a:pt x="154" y="91"/>
                    <a:pt x="190" y="76"/>
                    <a:pt x="231" y="85"/>
                  </a:cubicBezTo>
                  <a:cubicBezTo>
                    <a:pt x="335" y="110"/>
                    <a:pt x="314" y="204"/>
                    <a:pt x="310" y="285"/>
                  </a:cubicBezTo>
                  <a:cubicBezTo>
                    <a:pt x="308" y="330"/>
                    <a:pt x="317" y="375"/>
                    <a:pt x="350" y="406"/>
                  </a:cubicBezTo>
                  <a:cubicBezTo>
                    <a:pt x="364" y="419"/>
                    <a:pt x="393" y="425"/>
                    <a:pt x="405" y="403"/>
                  </a:cubicBezTo>
                  <a:cubicBezTo>
                    <a:pt x="409" y="395"/>
                    <a:pt x="409" y="387"/>
                    <a:pt x="407" y="379"/>
                  </a:cubicBezTo>
                </a:path>
              </a:pathLst>
            </a:custGeom>
            <a:solidFill>
              <a:srgbClr val="FFD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Calibri" panose="020F0502020204030204" charset="0"/>
              </a:endParaRPr>
            </a:p>
          </p:txBody>
        </p:sp>
        <p:sp>
          <p:nvSpPr>
            <p:cNvPr id="56" name="Freeform 22"/>
            <p:cNvSpPr/>
            <p:nvPr/>
          </p:nvSpPr>
          <p:spPr bwMode="auto">
            <a:xfrm>
              <a:off x="817563" y="1323975"/>
              <a:ext cx="871538" cy="912812"/>
            </a:xfrm>
            <a:custGeom>
              <a:avLst/>
              <a:gdLst>
                <a:gd name="T0" fmla="*/ 444 w 446"/>
                <a:gd name="T1" fmla="*/ 417 h 467"/>
                <a:gd name="T2" fmla="*/ 410 w 446"/>
                <a:gd name="T3" fmla="*/ 289 h 467"/>
                <a:gd name="T4" fmla="*/ 403 w 446"/>
                <a:gd name="T5" fmla="*/ 153 h 467"/>
                <a:gd name="T6" fmla="*/ 187 w 446"/>
                <a:gd name="T7" fmla="*/ 16 h 467"/>
                <a:gd name="T8" fmla="*/ 17 w 446"/>
                <a:gd name="T9" fmla="*/ 158 h 467"/>
                <a:gd name="T10" fmla="*/ 16 w 446"/>
                <a:gd name="T11" fmla="*/ 295 h 467"/>
                <a:gd name="T12" fmla="*/ 70 w 446"/>
                <a:gd name="T13" fmla="*/ 369 h 467"/>
                <a:gd name="T14" fmla="*/ 100 w 446"/>
                <a:gd name="T15" fmla="*/ 381 h 467"/>
                <a:gd name="T16" fmla="*/ 137 w 446"/>
                <a:gd name="T17" fmla="*/ 351 h 467"/>
                <a:gd name="T18" fmla="*/ 95 w 446"/>
                <a:gd name="T19" fmla="*/ 270 h 467"/>
                <a:gd name="T20" fmla="*/ 129 w 446"/>
                <a:gd name="T21" fmla="*/ 125 h 467"/>
                <a:gd name="T22" fmla="*/ 248 w 446"/>
                <a:gd name="T23" fmla="*/ 93 h 467"/>
                <a:gd name="T24" fmla="*/ 337 w 446"/>
                <a:gd name="T25" fmla="*/ 313 h 467"/>
                <a:gd name="T26" fmla="*/ 383 w 446"/>
                <a:gd name="T27" fmla="*/ 446 h 467"/>
                <a:gd name="T28" fmla="*/ 442 w 446"/>
                <a:gd name="T29" fmla="*/ 443 h 467"/>
                <a:gd name="T30" fmla="*/ 444 w 446"/>
                <a:gd name="T31" fmla="*/ 41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6" h="467">
                  <a:moveTo>
                    <a:pt x="444" y="417"/>
                  </a:moveTo>
                  <a:cubicBezTo>
                    <a:pt x="441" y="399"/>
                    <a:pt x="404" y="380"/>
                    <a:pt x="410" y="289"/>
                  </a:cubicBezTo>
                  <a:cubicBezTo>
                    <a:pt x="412" y="252"/>
                    <a:pt x="414" y="189"/>
                    <a:pt x="403" y="153"/>
                  </a:cubicBezTo>
                  <a:cubicBezTo>
                    <a:pt x="375" y="53"/>
                    <a:pt x="281" y="0"/>
                    <a:pt x="187" y="16"/>
                  </a:cubicBezTo>
                  <a:cubicBezTo>
                    <a:pt x="113" y="29"/>
                    <a:pt x="45" y="89"/>
                    <a:pt x="17" y="158"/>
                  </a:cubicBezTo>
                  <a:cubicBezTo>
                    <a:pt x="0" y="200"/>
                    <a:pt x="2" y="252"/>
                    <a:pt x="16" y="295"/>
                  </a:cubicBezTo>
                  <a:cubicBezTo>
                    <a:pt x="26" y="324"/>
                    <a:pt x="44" y="351"/>
                    <a:pt x="70" y="369"/>
                  </a:cubicBezTo>
                  <a:cubicBezTo>
                    <a:pt x="79" y="375"/>
                    <a:pt x="89" y="380"/>
                    <a:pt x="100" y="381"/>
                  </a:cubicBezTo>
                  <a:cubicBezTo>
                    <a:pt x="121" y="383"/>
                    <a:pt x="135" y="370"/>
                    <a:pt x="137" y="351"/>
                  </a:cubicBezTo>
                  <a:cubicBezTo>
                    <a:pt x="141" y="310"/>
                    <a:pt x="113" y="302"/>
                    <a:pt x="95" y="270"/>
                  </a:cubicBezTo>
                  <a:cubicBezTo>
                    <a:pt x="70" y="223"/>
                    <a:pt x="88" y="156"/>
                    <a:pt x="129" y="125"/>
                  </a:cubicBezTo>
                  <a:cubicBezTo>
                    <a:pt x="164" y="97"/>
                    <a:pt x="203" y="81"/>
                    <a:pt x="248" y="93"/>
                  </a:cubicBezTo>
                  <a:cubicBezTo>
                    <a:pt x="360" y="122"/>
                    <a:pt x="339" y="224"/>
                    <a:pt x="337" y="313"/>
                  </a:cubicBezTo>
                  <a:cubicBezTo>
                    <a:pt x="336" y="362"/>
                    <a:pt x="346" y="411"/>
                    <a:pt x="383" y="446"/>
                  </a:cubicBezTo>
                  <a:cubicBezTo>
                    <a:pt x="398" y="460"/>
                    <a:pt x="430" y="467"/>
                    <a:pt x="442" y="443"/>
                  </a:cubicBezTo>
                  <a:cubicBezTo>
                    <a:pt x="446" y="435"/>
                    <a:pt x="446" y="426"/>
                    <a:pt x="444" y="417"/>
                  </a:cubicBezTo>
                  <a:close/>
                </a:path>
              </a:pathLst>
            </a:custGeom>
            <a:noFill/>
            <a:ln w="93663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Calibri" panose="020F0502020204030204" charset="0"/>
              </a:endParaRPr>
            </a:p>
          </p:txBody>
        </p:sp>
        <p:sp>
          <p:nvSpPr>
            <p:cNvPr id="57" name="Freeform 23"/>
            <p:cNvSpPr/>
            <p:nvPr/>
          </p:nvSpPr>
          <p:spPr bwMode="auto">
            <a:xfrm>
              <a:off x="1624013" y="2259013"/>
              <a:ext cx="312738" cy="312737"/>
            </a:xfrm>
            <a:custGeom>
              <a:avLst/>
              <a:gdLst>
                <a:gd name="T0" fmla="*/ 136 w 160"/>
                <a:gd name="T1" fmla="*/ 36 h 160"/>
                <a:gd name="T2" fmla="*/ 37 w 160"/>
                <a:gd name="T3" fmla="*/ 24 h 160"/>
                <a:gd name="T4" fmla="*/ 24 w 160"/>
                <a:gd name="T5" fmla="*/ 123 h 160"/>
                <a:gd name="T6" fmla="*/ 124 w 160"/>
                <a:gd name="T7" fmla="*/ 136 h 160"/>
                <a:gd name="T8" fmla="*/ 136 w 160"/>
                <a:gd name="T9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60">
                  <a:moveTo>
                    <a:pt x="136" y="36"/>
                  </a:moveTo>
                  <a:cubicBezTo>
                    <a:pt x="112" y="5"/>
                    <a:pt x="68" y="0"/>
                    <a:pt x="37" y="24"/>
                  </a:cubicBezTo>
                  <a:cubicBezTo>
                    <a:pt x="6" y="48"/>
                    <a:pt x="0" y="92"/>
                    <a:pt x="24" y="123"/>
                  </a:cubicBezTo>
                  <a:cubicBezTo>
                    <a:pt x="48" y="154"/>
                    <a:pt x="93" y="160"/>
                    <a:pt x="124" y="136"/>
                  </a:cubicBezTo>
                  <a:cubicBezTo>
                    <a:pt x="155" y="112"/>
                    <a:pt x="160" y="67"/>
                    <a:pt x="136" y="36"/>
                  </a:cubicBezTo>
                  <a:close/>
                </a:path>
              </a:pathLst>
            </a:custGeom>
            <a:noFill/>
            <a:ln w="93663" cap="rnd">
              <a:solidFill>
                <a:srgbClr val="000000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cs typeface="Calibri" panose="020F0502020204030204" charset="0"/>
              </a:endParaRPr>
            </a:p>
          </p:txBody>
        </p:sp>
      </p:grpSp>
      <p:pic>
        <p:nvPicPr>
          <p:cNvPr id="59" name="图片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20" y="3983705"/>
            <a:ext cx="3841039" cy="2027267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64" y="784669"/>
            <a:ext cx="3894336" cy="2106181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371" y="551108"/>
            <a:ext cx="3754437" cy="2573301"/>
          </a:xfrm>
          <a:prstGeom prst="rect">
            <a:avLst/>
          </a:prstGeom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E0E1D14C-88AB-450C-90C6-8F02A5616FA4}"/>
              </a:ext>
            </a:extLst>
          </p:cNvPr>
          <p:cNvSpPr txBox="1"/>
          <p:nvPr/>
        </p:nvSpPr>
        <p:spPr>
          <a:xfrm>
            <a:off x="401696" y="606630"/>
            <a:ext cx="4163613" cy="2554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4000" b="1" dirty="0">
                <a:solidFill>
                  <a:schemeClr val="bg1">
                    <a:lumMod val="65000"/>
                  </a:schemeClr>
                </a:solidFill>
              </a:rPr>
              <a:t>Practice English at anytime and any place.</a:t>
            </a:r>
          </a:p>
          <a:p>
            <a:pPr algn="ctr"/>
            <a:r>
              <a:rPr lang="zh-TW" altLang="en-US" sz="4000" b="1" dirty="0"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隨時隨地學英文</a:t>
            </a:r>
            <a:endParaRPr lang="en-US" altLang="zh-TW" sz="4000" b="1" dirty="0"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66D4A048-8641-4E74-AE5C-72B350EAB87A}"/>
              </a:ext>
            </a:extLst>
          </p:cNvPr>
          <p:cNvSpPr txBox="1"/>
          <p:nvPr/>
        </p:nvSpPr>
        <p:spPr>
          <a:xfrm>
            <a:off x="294295" y="3720065"/>
            <a:ext cx="4230742" cy="25545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4000" b="1" dirty="0"/>
              <a:t>Read the words when listening to English.</a:t>
            </a:r>
          </a:p>
          <a:p>
            <a:pPr algn="ctr"/>
            <a:r>
              <a:rPr lang="zh-TW" altLang="en-US" sz="4000" dirty="0">
                <a:solidFill>
                  <a:srgbClr val="FF0000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邊聽邊說英文</a:t>
            </a:r>
            <a:endParaRPr lang="en-US" altLang="zh-TW" sz="4000" dirty="0">
              <a:solidFill>
                <a:srgbClr val="FF0000"/>
              </a:solidFill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F80A8144-B11B-4C30-9AEA-607A9FFEF415}"/>
              </a:ext>
            </a:extLst>
          </p:cNvPr>
          <p:cNvSpPr txBox="1"/>
          <p:nvPr/>
        </p:nvSpPr>
        <p:spPr>
          <a:xfrm>
            <a:off x="4619899" y="3920119"/>
            <a:ext cx="4315664" cy="21544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4000" b="1" dirty="0"/>
              <a:t>Learn English by heart.</a:t>
            </a:r>
          </a:p>
          <a:p>
            <a:r>
              <a:rPr lang="zh-TW" altLang="en-US" sz="5400" dirty="0">
                <a:solidFill>
                  <a:schemeClr val="tx1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用心學好英文</a:t>
            </a:r>
            <a:endParaRPr lang="en-US" altLang="zh-TW" sz="5400" dirty="0">
              <a:solidFill>
                <a:schemeClr val="tx1"/>
              </a:solidFill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09D7B7EB-FC92-4E0A-A990-D2A39AE2F72D}"/>
              </a:ext>
            </a:extLst>
          </p:cNvPr>
          <p:cNvSpPr txBox="1"/>
          <p:nvPr/>
        </p:nvSpPr>
        <p:spPr>
          <a:xfrm>
            <a:off x="4655925" y="610100"/>
            <a:ext cx="4315664" cy="24929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4000" b="1" dirty="0">
                <a:solidFill>
                  <a:schemeClr val="tx1"/>
                </a:solidFill>
              </a:rPr>
              <a:t>Repeat the sentences till you understand.</a:t>
            </a:r>
          </a:p>
          <a:p>
            <a:r>
              <a:rPr lang="zh-TW" altLang="en-US" sz="3600" dirty="0">
                <a:solidFill>
                  <a:schemeClr val="tx1"/>
                </a:solidFill>
                <a:latin typeface="王漢宗顏楷體繁" panose="02000500000000000000" pitchFamily="2" charset="-120"/>
                <a:ea typeface="王漢宗顏楷體繁" panose="02000500000000000000" pitchFamily="2" charset="-120"/>
              </a:rPr>
              <a:t>重覆唸直到了解句意</a:t>
            </a:r>
            <a:endParaRPr lang="en-US" altLang="zh-TW" sz="3600" dirty="0">
              <a:solidFill>
                <a:schemeClr val="tx1"/>
              </a:solidFill>
              <a:latin typeface="王漢宗顏楷體繁" panose="02000500000000000000" pitchFamily="2" charset="-120"/>
              <a:ea typeface="王漢宗顏楷體繁" panose="02000500000000000000" pitchFamily="2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7" grpId="0" animBg="1"/>
      <p:bldP spid="62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</TotalTime>
  <Words>248</Words>
  <Application>Microsoft Office PowerPoint</Application>
  <PresentationFormat>如螢幕大小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31" baseType="lpstr">
      <vt:lpstr>等线</vt:lpstr>
      <vt:lpstr>맑은 고딕</vt:lpstr>
      <vt:lpstr>王漢宗波卡體一空陰</vt:lpstr>
      <vt:lpstr>王漢宗勘亭流繁</vt:lpstr>
      <vt:lpstr>王漢宗粗鋼體一標準</vt:lpstr>
      <vt:lpstr>王漢宗綜藝體繁</vt:lpstr>
      <vt:lpstr>王漢宗顏楷體繁</vt:lpstr>
      <vt:lpstr>新細明體</vt:lpstr>
      <vt:lpstr>Algerian</vt:lpstr>
      <vt:lpstr>Arial</vt:lpstr>
      <vt:lpstr>Arial Black</vt:lpstr>
      <vt:lpstr>Britannic Bold</vt:lpstr>
      <vt:lpstr>Calibri</vt:lpstr>
      <vt:lpstr>Calibri Light</vt:lpstr>
      <vt:lpstr>Office 佈景主題</vt:lpstr>
      <vt:lpstr>八年級學習分享英語科</vt:lpstr>
      <vt:lpstr>PowerPoint 簡報</vt:lpstr>
      <vt:lpstr>多數 人講 英語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八年級英語學習分享</dc:title>
  <dc:creator>smjh</dc:creator>
  <cp:lastModifiedBy>smjh</cp:lastModifiedBy>
  <cp:revision>27</cp:revision>
  <dcterms:created xsi:type="dcterms:W3CDTF">2023-10-03T11:28:11Z</dcterms:created>
  <dcterms:modified xsi:type="dcterms:W3CDTF">2023-10-11T11:26:14Z</dcterms:modified>
</cp:coreProperties>
</file>