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5" r:id="rId5"/>
    <p:sldId id="306" r:id="rId6"/>
    <p:sldId id="313" r:id="rId7"/>
    <p:sldId id="259" r:id="rId8"/>
    <p:sldId id="317" r:id="rId9"/>
    <p:sldId id="309" r:id="rId10"/>
    <p:sldId id="318" r:id="rId11"/>
    <p:sldId id="319" r:id="rId12"/>
    <p:sldId id="320" r:id="rId13"/>
    <p:sldId id="322" r:id="rId14"/>
    <p:sldId id="323" r:id="rId15"/>
    <p:sldId id="321" r:id="rId16"/>
    <p:sldId id="307" r:id="rId17"/>
    <p:sldId id="31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E81FEC-2664-411F-AEB3-065F29F52751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3600" b="0" i="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60</a:t>
          </a:r>
          <a:r>
            <a:rPr lang="zh-TW" altLang="en-US" sz="3600" b="0" i="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分</a:t>
          </a:r>
          <a:endParaRPr lang="en-US" sz="3600" b="0" i="0" dirty="0">
            <a:solidFill>
              <a:schemeClr val="accent3"/>
            </a:solidFill>
            <a:latin typeface="芫荽" pitchFamily="2" charset="-120"/>
            <a:ea typeface="芫荽" pitchFamily="2" charset="-120"/>
            <a:cs typeface="芫荽" pitchFamily="2" charset="-120"/>
          </a:endParaRPr>
        </a:p>
      </dgm:t>
    </dgm:pt>
    <dgm:pt modelId="{BCBC007E-0269-421B-9C41-DE26D5C3A822}" type="parTrans" cxnId="{711E093C-AD42-45A4-8D40-A2D39702062E}">
      <dgm:prSet/>
      <dgm:spPr/>
      <dgm:t>
        <a:bodyPr/>
        <a:lstStyle/>
        <a:p>
          <a:endParaRPr lang="en-US"/>
        </a:p>
      </dgm:t>
    </dgm:pt>
    <dgm:pt modelId="{80230EB7-7230-4881-A631-309C07417378}" type="sibTrans" cxnId="{711E093C-AD42-45A4-8D40-A2D39702062E}">
      <dgm:prSet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pPr rtl="0"/>
          <a:r>
            <a:rPr lang="zh-TW" altLang="en-US" sz="3200" b="1" dirty="0">
              <a:latin typeface="芫荽" pitchFamily="2" charset="-120"/>
              <a:ea typeface="芫荽" pitchFamily="2" charset="-120"/>
              <a:cs typeface="芫荽" pitchFamily="2" charset="-120"/>
            </a:rPr>
            <a:t>第一大題</a:t>
          </a:r>
          <a:endParaRPr lang="en-US" sz="3200" b="1" dirty="0">
            <a:latin typeface="芫荽" pitchFamily="2" charset="-120"/>
            <a:ea typeface="芫荽" pitchFamily="2" charset="-120"/>
            <a:cs typeface="芫荽" pitchFamily="2" charset="-120"/>
          </a:endParaRP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30A490C8-22B4-4D68-875C-0F0DE2FF864D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2800" b="0" i="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國字注音</a:t>
          </a:r>
          <a:endParaRPr lang="en-US" altLang="zh-TW" sz="2800" b="0" i="0" dirty="0">
            <a:solidFill>
              <a:schemeClr val="accent3"/>
            </a:solidFill>
            <a:latin typeface="芫荽" pitchFamily="2" charset="-120"/>
            <a:ea typeface="芫荽" pitchFamily="2" charset="-120"/>
            <a:cs typeface="芫荽" pitchFamily="2" charset="-120"/>
          </a:endParaRPr>
        </a:p>
        <a:p>
          <a:r>
            <a:rPr lang="en-US" altLang="zh-TW" sz="2800" b="0" i="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(10</a:t>
          </a:r>
          <a:r>
            <a:rPr lang="zh-TW" altLang="en-US" sz="2800" b="0" i="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分</a:t>
          </a:r>
          <a:r>
            <a:rPr lang="en-US" altLang="zh-TW" sz="2800" b="0" i="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)</a:t>
          </a:r>
          <a:endParaRPr lang="en-US" sz="2800" b="0" i="0" dirty="0">
            <a:solidFill>
              <a:schemeClr val="accent3"/>
            </a:solidFill>
            <a:latin typeface="芫荽" pitchFamily="2" charset="-120"/>
            <a:ea typeface="芫荽" pitchFamily="2" charset="-120"/>
            <a:cs typeface="芫荽" pitchFamily="2" charset="-120"/>
          </a:endParaRP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/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/>
        </a:p>
      </dgm:t>
    </dgm:pt>
    <dgm:pt modelId="{B1AFA1AF-0FF8-45B3-A6D0-0E255A2F637D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zh-TW" altLang="en-US" sz="3200" dirty="0">
              <a:latin typeface="芫荽" pitchFamily="2" charset="-120"/>
              <a:ea typeface="芫荽" pitchFamily="2" charset="-120"/>
              <a:cs typeface="芫荽" pitchFamily="2" charset="-120"/>
            </a:rPr>
            <a:t>第二大題</a:t>
          </a:r>
          <a:endParaRPr lang="en-US" sz="3200" dirty="0">
            <a:latin typeface="芫荽" pitchFamily="2" charset="-120"/>
            <a:ea typeface="芫荽" pitchFamily="2" charset="-120"/>
            <a:cs typeface="芫荽" pitchFamily="2" charset="-120"/>
          </a:endParaRP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50418D2B-9486-42DE-AFDD-1D31420040FF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zh-TW" altLang="en-US" sz="3200" b="0" i="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注釋</a:t>
          </a:r>
          <a:endParaRPr lang="en-US" altLang="zh-TW" sz="3200" b="0" i="0" dirty="0">
            <a:solidFill>
              <a:schemeClr val="accent3"/>
            </a:solidFill>
            <a:latin typeface="芫荽" pitchFamily="2" charset="-120"/>
            <a:ea typeface="芫荽" pitchFamily="2" charset="-120"/>
            <a:cs typeface="芫荽" pitchFamily="2" charset="-120"/>
          </a:endParaRPr>
        </a:p>
        <a:p>
          <a:r>
            <a:rPr lang="en-US" altLang="zh-TW" sz="3200" b="0" i="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(20</a:t>
          </a:r>
          <a:r>
            <a:rPr lang="zh-TW" altLang="en-US" sz="3200" b="0" i="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分</a:t>
          </a:r>
          <a:r>
            <a:rPr lang="en-US" altLang="zh-TW" sz="3200" b="0" i="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)</a:t>
          </a:r>
          <a:endParaRPr lang="en-US" sz="3200" b="0" i="0" dirty="0">
            <a:solidFill>
              <a:schemeClr val="accent3"/>
            </a:solidFill>
            <a:latin typeface="芫荽" pitchFamily="2" charset="-120"/>
            <a:ea typeface="芫荽" pitchFamily="2" charset="-120"/>
            <a:cs typeface="芫荽" pitchFamily="2" charset="-120"/>
          </a:endParaRPr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/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zh-TW" altLang="en-US" sz="3200" dirty="0">
              <a:latin typeface="芫荽" pitchFamily="2" charset="-120"/>
              <a:ea typeface="芫荽" pitchFamily="2" charset="-120"/>
              <a:cs typeface="芫荽" pitchFamily="2" charset="-120"/>
            </a:rPr>
            <a:t>第三大題</a:t>
          </a:r>
          <a:endParaRPr lang="en-US" sz="3200" dirty="0">
            <a:latin typeface="芫荽" pitchFamily="2" charset="-120"/>
            <a:ea typeface="芫荽" pitchFamily="2" charset="-120"/>
            <a:cs typeface="芫荽" pitchFamily="2" charset="-120"/>
          </a:endParaRP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3200" b="0" i="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默寫</a:t>
          </a:r>
          <a:endParaRPr lang="en-US" altLang="zh-TW" sz="3200" b="0" i="0" dirty="0">
            <a:solidFill>
              <a:schemeClr val="accent3"/>
            </a:solidFill>
            <a:latin typeface="芫荽" pitchFamily="2" charset="-120"/>
            <a:ea typeface="芫荽" pitchFamily="2" charset="-120"/>
            <a:cs typeface="芫荽" pitchFamily="2" charset="-120"/>
          </a:endParaRPr>
        </a:p>
        <a:p>
          <a:r>
            <a:rPr lang="en-US" altLang="zh-TW" sz="3200" b="0" i="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(5</a:t>
          </a:r>
          <a:r>
            <a:rPr lang="zh-TW" altLang="en-US" sz="3200" b="0" i="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分</a:t>
          </a:r>
          <a:r>
            <a:rPr lang="en-US" altLang="zh-TW" sz="3200" b="0" i="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)</a:t>
          </a:r>
          <a:endParaRPr lang="en-US" sz="3200" b="0" i="0" dirty="0">
            <a:solidFill>
              <a:schemeClr val="accent3"/>
            </a:solidFill>
            <a:latin typeface="芫荽" pitchFamily="2" charset="-120"/>
            <a:ea typeface="芫荽" pitchFamily="2" charset="-120"/>
            <a:cs typeface="芫荽" pitchFamily="2" charset="-120"/>
          </a:endParaRP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FEB4A941-E9FA-4A86-A673-85FF34B35F20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zh-TW" altLang="en-US" sz="3200" b="0" i="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問答題</a:t>
          </a:r>
          <a:endParaRPr lang="en-US" altLang="zh-TW" sz="3200" b="0" i="0" dirty="0">
            <a:solidFill>
              <a:schemeClr val="accent3"/>
            </a:solidFill>
            <a:latin typeface="芫荽" pitchFamily="2" charset="-120"/>
            <a:ea typeface="芫荽" pitchFamily="2" charset="-120"/>
            <a:cs typeface="芫荽" pitchFamily="2" charset="-120"/>
          </a:endParaRPr>
        </a:p>
        <a:p>
          <a:pPr rtl="0"/>
          <a:r>
            <a:rPr lang="en-US" altLang="zh-TW" sz="3200" b="0" i="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(5</a:t>
          </a:r>
          <a:r>
            <a:rPr lang="zh-TW" altLang="en-US" sz="3200" b="0" i="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分</a:t>
          </a:r>
          <a:r>
            <a:rPr lang="en-US" altLang="zh-TW" sz="3200" b="0" i="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)</a:t>
          </a:r>
          <a:endParaRPr lang="en-US" sz="3200" b="0" i="0" dirty="0">
            <a:solidFill>
              <a:schemeClr val="accent3"/>
            </a:solidFill>
            <a:latin typeface="芫荽" pitchFamily="2" charset="-120"/>
            <a:ea typeface="芫荽" pitchFamily="2" charset="-120"/>
            <a:cs typeface="芫荽" pitchFamily="2" charset="-120"/>
          </a:endParaRPr>
        </a:p>
      </dgm:t>
    </dgm:pt>
    <dgm:pt modelId="{39522508-BC4E-4DD5-A744-AFEFFE36DB74}" type="parTrans" cxnId="{F942F56C-9025-4AA1-9B36-C5AE0A93B0F5}">
      <dgm:prSet/>
      <dgm:spPr/>
      <dgm:t>
        <a:bodyPr/>
        <a:lstStyle/>
        <a:p>
          <a:endParaRPr lang="en-US"/>
        </a:p>
      </dgm:t>
    </dgm:pt>
    <dgm:pt modelId="{97624CC8-6315-4683-B26C-C30D552DA5A6}" type="sibTrans" cxnId="{F942F56C-9025-4AA1-9B36-C5AE0A93B0F5}">
      <dgm:prSet/>
      <dgm:spPr/>
      <dgm:t>
        <a:bodyPr/>
        <a:lstStyle/>
        <a:p>
          <a:endParaRPr lang="en-US"/>
        </a:p>
      </dgm:t>
    </dgm:pt>
    <dgm:pt modelId="{A2322D3A-7AC2-4C5C-9D7E-EAB2313D47D4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zh-TW" altLang="en-US" sz="3200" dirty="0">
              <a:latin typeface="芫荽" pitchFamily="2" charset="-120"/>
              <a:ea typeface="芫荽" pitchFamily="2" charset="-120"/>
              <a:cs typeface="芫荽" pitchFamily="2" charset="-120"/>
            </a:rPr>
            <a:t>選擇題</a:t>
          </a:r>
          <a:endParaRPr lang="en-US" sz="3200" dirty="0">
            <a:latin typeface="芫荽" pitchFamily="2" charset="-120"/>
            <a:ea typeface="芫荽" pitchFamily="2" charset="-120"/>
            <a:cs typeface="芫荽" pitchFamily="2" charset="-120"/>
          </a:endParaRPr>
        </a:p>
      </dgm:t>
    </dgm:pt>
    <dgm:pt modelId="{4A8C15D4-B36F-4764-B4FF-F2AF790D3E17}" type="parTrans" cxnId="{179FAFCF-F878-464E-A8A6-1185EFA0E380}">
      <dgm:prSet/>
      <dgm:spPr/>
      <dgm:t>
        <a:bodyPr/>
        <a:lstStyle/>
        <a:p>
          <a:endParaRPr lang="en-US"/>
        </a:p>
      </dgm:t>
    </dgm:pt>
    <dgm:pt modelId="{84DE1C3A-3FC7-4DB3-88ED-33F65A71557A}" type="sibTrans" cxnId="{179FAFCF-F878-464E-A8A6-1185EFA0E380}">
      <dgm:prSet/>
      <dgm:spPr/>
      <dgm:t>
        <a:bodyPr/>
        <a:lstStyle/>
        <a:p>
          <a:endParaRPr lang="en-US"/>
        </a:p>
      </dgm:t>
    </dgm:pt>
    <dgm:pt modelId="{4F85505A-81B6-4FDA-A144-900B71DAD946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zh-TW" altLang="en-US" sz="3200" dirty="0">
              <a:latin typeface="芫荽" pitchFamily="2" charset="-120"/>
              <a:ea typeface="芫荽" pitchFamily="2" charset="-120"/>
              <a:cs typeface="芫荽" pitchFamily="2" charset="-120"/>
            </a:rPr>
            <a:t>閱素悅訴</a:t>
          </a:r>
          <a:endParaRPr lang="en-US" sz="3200" dirty="0">
            <a:latin typeface="芫荽" pitchFamily="2" charset="-120"/>
            <a:ea typeface="芫荽" pitchFamily="2" charset="-120"/>
            <a:cs typeface="芫荽" pitchFamily="2" charset="-120"/>
          </a:endParaRP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/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 custLinFactNeighborX="-684" custLinFactNeighborY="-54867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 custScaleY="184393" custLinFactNeighborX="-531" custLinFactNeighborY="36188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5" custLinFactNeighborX="918" custLinFactNeighborY="-54867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5" custScaleY="173526" custLinFactNeighborX="1380" custLinFactNeighborY="29155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5" custLinFactNeighborY="-56478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5" custScaleX="103521" custScaleY="172544" custLinFactNeighborX="0" custLinFactNeighborY="28922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5" custLinFactNeighborY="-56478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3" presStyleCnt="5" custScaleX="99906" custScaleY="176362" custLinFactNeighborX="1837" custLinFactNeighborY="23364">
        <dgm:presLayoutVars/>
      </dgm:prSet>
      <dgm:spPr/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4" presStyleCnt="5" custLinFactNeighborX="531" custLinFactNeighborY="-57356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4" presStyleCnt="5" custScaleX="99917" custScaleY="187850" custLinFactNeighborX="572" custLinFactNeighborY="29957">
        <dgm:presLayoutVars/>
      </dgm:prSet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C54EA6C2-0E6B-42D8-9A4A-4456127A91A8}" type="presOf" srcId="{A2322D3A-7AC2-4C5C-9D7E-EAB2313D47D4}" destId="{59606EB9-9F10-4D12-A33F-A242FDCC0D0F}" srcOrd="0" destOrd="0" presId="urn:microsoft.com/office/officeart/2016/7/layout/HorizontalActionList"/>
    <dgm:cxn modelId="{E339F9C8-AD35-4E33-9434-788C81500EB2}" type="presOf" srcId="{8FE81FEC-2664-411F-AEB3-065F29F52751}" destId="{C8429E68-36DD-4F6A-A2F4-7CCDADCEFAD1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5" destOrd="0" presId="urn:microsoft.com/office/officeart/2016/7/layout/HorizontalActionList"/>
    <dgm:cxn modelId="{F7DEAAC8-FCAD-4F6B-92BD-91B8342F3277}" type="presParOf" srcId="{E4B4F7C4-5024-45F0-9FD7-C5068A1AE6C4}" destId="{1A7C3045-2DAF-4A19-82DB-79436B2E4575}" srcOrd="6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7" destOrd="0" presId="urn:microsoft.com/office/officeart/2016/7/layout/HorizontalActionList"/>
    <dgm:cxn modelId="{2608DA2F-9259-4A20-98D1-9A5F5780B66F}" type="presParOf" srcId="{E4B4F7C4-5024-45F0-9FD7-C5068A1AE6C4}" destId="{647B2244-AC3A-441A-A6FB-6136FA04F429}" srcOrd="8" destOrd="0" presId="urn:microsoft.com/office/officeart/2016/7/layout/HorizontalActionList"/>
    <dgm:cxn modelId="{F55613FD-292F-4CCF-A44A-E9FC24D70E0E}" type="presParOf" srcId="{647B2244-AC3A-441A-A6FB-6136FA04F429}" destId="{59606EB9-9F10-4D12-A33F-A242FDCC0D0F}" srcOrd="0" destOrd="0" presId="urn:microsoft.com/office/officeart/2016/7/layout/HorizontalActionList"/>
    <dgm:cxn modelId="{7B4FE576-C66F-4D92-B6AC-DA1D068316E4}" type="presParOf" srcId="{647B2244-AC3A-441A-A6FB-6136FA04F429}" destId="{C8429E68-36DD-4F6A-A2F4-7CCDADCEFAD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0" y="65936"/>
          <a:ext cx="1998573" cy="599571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932" tIns="157932" rIns="157932" bIns="157932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芫荽" pitchFamily="2" charset="-120"/>
              <a:ea typeface="芫荽" pitchFamily="2" charset="-120"/>
              <a:cs typeface="芫荽" pitchFamily="2" charset="-120"/>
            </a:rPr>
            <a:t>第一大題</a:t>
          </a:r>
          <a:endParaRPr lang="en-US" sz="3200" b="1" kern="1200" dirty="0">
            <a:latin typeface="芫荽" pitchFamily="2" charset="-120"/>
            <a:ea typeface="芫荽" pitchFamily="2" charset="-120"/>
            <a:cs typeface="芫荽" pitchFamily="2" charset="-120"/>
          </a:endParaRPr>
        </a:p>
      </dsp:txBody>
      <dsp:txXfrm>
        <a:off x="0" y="65936"/>
        <a:ext cx="1998573" cy="599571"/>
      </dsp:txXfrm>
    </dsp:sp>
    <dsp:sp modelId="{22359DD7-1BFB-4900-BAE6-6084F2F57988}">
      <dsp:nvSpPr>
        <dsp:cNvPr id="0" name=""/>
        <dsp:cNvSpPr/>
      </dsp:nvSpPr>
      <dsp:spPr>
        <a:xfrm>
          <a:off x="0" y="736139"/>
          <a:ext cx="1998573" cy="273731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15" tIns="197415" rIns="197415" bIns="197415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i="0" kern="120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國字注音</a:t>
          </a:r>
          <a:endParaRPr lang="en-US" altLang="zh-TW" sz="2800" b="0" i="0" kern="1200" dirty="0">
            <a:solidFill>
              <a:schemeClr val="accent3"/>
            </a:solidFill>
            <a:latin typeface="芫荽" pitchFamily="2" charset="-120"/>
            <a:ea typeface="芫荽" pitchFamily="2" charset="-120"/>
            <a:cs typeface="芫荽" pitchFamily="2" charset="-12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0" i="0" kern="120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(10</a:t>
          </a:r>
          <a:r>
            <a:rPr lang="zh-TW" altLang="en-US" sz="2800" b="0" i="0" kern="120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分</a:t>
          </a:r>
          <a:r>
            <a:rPr lang="en-US" altLang="zh-TW" sz="2800" b="0" i="0" kern="120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)</a:t>
          </a:r>
          <a:endParaRPr lang="en-US" sz="2800" b="0" i="0" kern="1200" dirty="0">
            <a:solidFill>
              <a:schemeClr val="accent3"/>
            </a:solidFill>
            <a:latin typeface="芫荽" pitchFamily="2" charset="-120"/>
            <a:ea typeface="芫荽" pitchFamily="2" charset="-120"/>
            <a:cs typeface="芫荽" pitchFamily="2" charset="-120"/>
          </a:endParaRPr>
        </a:p>
      </dsp:txBody>
      <dsp:txXfrm>
        <a:off x="0" y="736139"/>
        <a:ext cx="1998573" cy="2737310"/>
      </dsp:txXfrm>
    </dsp:sp>
    <dsp:sp modelId="{C4F84DEA-2002-4D32-8E80-70EEE05E345A}">
      <dsp:nvSpPr>
        <dsp:cNvPr id="0" name=""/>
        <dsp:cNvSpPr/>
      </dsp:nvSpPr>
      <dsp:spPr>
        <a:xfrm>
          <a:off x="2135313" y="65936"/>
          <a:ext cx="1998573" cy="599571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932" tIns="157932" rIns="157932" bIns="15793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芫荽" pitchFamily="2" charset="-120"/>
              <a:ea typeface="芫荽" pitchFamily="2" charset="-120"/>
              <a:cs typeface="芫荽" pitchFamily="2" charset="-120"/>
            </a:rPr>
            <a:t>第二大題</a:t>
          </a:r>
          <a:endParaRPr lang="en-US" sz="3200" kern="1200" dirty="0">
            <a:latin typeface="芫荽" pitchFamily="2" charset="-120"/>
            <a:ea typeface="芫荽" pitchFamily="2" charset="-120"/>
            <a:cs typeface="芫荽" pitchFamily="2" charset="-120"/>
          </a:endParaRPr>
        </a:p>
      </dsp:txBody>
      <dsp:txXfrm>
        <a:off x="2135313" y="65936"/>
        <a:ext cx="1998573" cy="599571"/>
      </dsp:txXfrm>
    </dsp:sp>
    <dsp:sp modelId="{4FEB85EB-D046-4CDB-8A62-BBCE260C4490}">
      <dsp:nvSpPr>
        <dsp:cNvPr id="0" name=""/>
        <dsp:cNvSpPr/>
      </dsp:nvSpPr>
      <dsp:spPr>
        <a:xfrm>
          <a:off x="2144546" y="738762"/>
          <a:ext cx="1998573" cy="2734687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15" tIns="197415" rIns="197415" bIns="197415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0" i="0" kern="120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注釋</a:t>
          </a:r>
          <a:endParaRPr lang="en-US" altLang="zh-TW" sz="3200" b="0" i="0" kern="1200" dirty="0">
            <a:solidFill>
              <a:schemeClr val="accent3"/>
            </a:solidFill>
            <a:latin typeface="芫荽" pitchFamily="2" charset="-120"/>
            <a:ea typeface="芫荽" pitchFamily="2" charset="-120"/>
            <a:cs typeface="芫荽" pitchFamily="2" charset="-120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b="0" i="0" kern="120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(20</a:t>
          </a:r>
          <a:r>
            <a:rPr lang="zh-TW" altLang="en-US" sz="3200" b="0" i="0" kern="120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分</a:t>
          </a:r>
          <a:r>
            <a:rPr lang="en-US" altLang="zh-TW" sz="3200" b="0" i="0" kern="120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)</a:t>
          </a:r>
          <a:endParaRPr lang="en-US" sz="3200" b="0" i="0" kern="1200" dirty="0">
            <a:solidFill>
              <a:schemeClr val="accent3"/>
            </a:solidFill>
            <a:latin typeface="芫荽" pitchFamily="2" charset="-120"/>
            <a:ea typeface="芫荽" pitchFamily="2" charset="-120"/>
            <a:cs typeface="芫荽" pitchFamily="2" charset="-120"/>
          </a:endParaRPr>
        </a:p>
      </dsp:txBody>
      <dsp:txXfrm>
        <a:off x="2144546" y="738762"/>
        <a:ext cx="1998573" cy="2734687"/>
      </dsp:txXfrm>
    </dsp:sp>
    <dsp:sp modelId="{49B7F8FA-D256-41EF-9327-52A3551D9A60}">
      <dsp:nvSpPr>
        <dsp:cNvPr id="0" name=""/>
        <dsp:cNvSpPr/>
      </dsp:nvSpPr>
      <dsp:spPr>
        <a:xfrm>
          <a:off x="4258513" y="56277"/>
          <a:ext cx="1998573" cy="599571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932" tIns="157932" rIns="157932" bIns="15793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芫荽" pitchFamily="2" charset="-120"/>
              <a:ea typeface="芫荽" pitchFamily="2" charset="-120"/>
              <a:cs typeface="芫荽" pitchFamily="2" charset="-120"/>
            </a:rPr>
            <a:t>第三大題</a:t>
          </a:r>
          <a:endParaRPr lang="en-US" sz="3200" kern="1200" dirty="0">
            <a:latin typeface="芫荽" pitchFamily="2" charset="-120"/>
            <a:ea typeface="芫荽" pitchFamily="2" charset="-120"/>
            <a:cs typeface="芫荽" pitchFamily="2" charset="-120"/>
          </a:endParaRPr>
        </a:p>
      </dsp:txBody>
      <dsp:txXfrm>
        <a:off x="4258513" y="56277"/>
        <a:ext cx="1998573" cy="599571"/>
      </dsp:txXfrm>
    </dsp:sp>
    <dsp:sp modelId="{6B5FE59C-B471-448A-AA7A-B526DCC4D4CA}">
      <dsp:nvSpPr>
        <dsp:cNvPr id="0" name=""/>
        <dsp:cNvSpPr/>
      </dsp:nvSpPr>
      <dsp:spPr>
        <a:xfrm>
          <a:off x="4223328" y="754238"/>
          <a:ext cx="2068942" cy="271921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15" tIns="197415" rIns="197415" bIns="197415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0" i="0" kern="120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默寫</a:t>
          </a:r>
          <a:endParaRPr lang="en-US" altLang="zh-TW" sz="3200" b="0" i="0" kern="1200" dirty="0">
            <a:solidFill>
              <a:schemeClr val="accent3"/>
            </a:solidFill>
            <a:latin typeface="芫荽" pitchFamily="2" charset="-120"/>
            <a:ea typeface="芫荽" pitchFamily="2" charset="-120"/>
            <a:cs typeface="芫荽" pitchFamily="2" charset="-120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b="0" i="0" kern="120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(5</a:t>
          </a:r>
          <a:r>
            <a:rPr lang="zh-TW" altLang="en-US" sz="3200" b="0" i="0" kern="120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分</a:t>
          </a:r>
          <a:r>
            <a:rPr lang="en-US" altLang="zh-TW" sz="3200" b="0" i="0" kern="120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)</a:t>
          </a:r>
          <a:endParaRPr lang="en-US" sz="3200" b="0" i="0" kern="1200" dirty="0">
            <a:solidFill>
              <a:schemeClr val="accent3"/>
            </a:solidFill>
            <a:latin typeface="芫荽" pitchFamily="2" charset="-120"/>
            <a:ea typeface="芫荽" pitchFamily="2" charset="-120"/>
            <a:cs typeface="芫荽" pitchFamily="2" charset="-120"/>
          </a:endParaRPr>
        </a:p>
      </dsp:txBody>
      <dsp:txXfrm>
        <a:off x="4223328" y="754238"/>
        <a:ext cx="2068942" cy="2719211"/>
      </dsp:txXfrm>
    </dsp:sp>
    <dsp:sp modelId="{4132ECB1-6BEF-4935-AFA3-B2EAA48FDE7E}">
      <dsp:nvSpPr>
        <dsp:cNvPr id="0" name=""/>
        <dsp:cNvSpPr/>
      </dsp:nvSpPr>
      <dsp:spPr>
        <a:xfrm>
          <a:off x="6400060" y="56277"/>
          <a:ext cx="1998573" cy="599571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932" tIns="157932" rIns="157932" bIns="15793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芫荽" pitchFamily="2" charset="-120"/>
              <a:ea typeface="芫荽" pitchFamily="2" charset="-120"/>
              <a:cs typeface="芫荽" pitchFamily="2" charset="-120"/>
            </a:rPr>
            <a:t>閱素悅訴</a:t>
          </a:r>
          <a:endParaRPr lang="en-US" sz="3200" kern="1200" dirty="0">
            <a:latin typeface="芫荽" pitchFamily="2" charset="-120"/>
            <a:ea typeface="芫荽" pitchFamily="2" charset="-120"/>
            <a:cs typeface="芫荽" pitchFamily="2" charset="-120"/>
          </a:endParaRPr>
        </a:p>
      </dsp:txBody>
      <dsp:txXfrm>
        <a:off x="6400060" y="56277"/>
        <a:ext cx="1998573" cy="599571"/>
      </dsp:txXfrm>
    </dsp:sp>
    <dsp:sp modelId="{C42A8BDE-B838-475D-AFDE-17B60D744AB6}">
      <dsp:nvSpPr>
        <dsp:cNvPr id="0" name=""/>
        <dsp:cNvSpPr/>
      </dsp:nvSpPr>
      <dsp:spPr>
        <a:xfrm>
          <a:off x="6437713" y="694068"/>
          <a:ext cx="1996694" cy="2779381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15" tIns="197415" rIns="197415" bIns="197415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0" i="0" kern="120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問答題</a:t>
          </a:r>
          <a:endParaRPr lang="en-US" altLang="zh-TW" sz="3200" b="0" i="0" kern="1200" dirty="0">
            <a:solidFill>
              <a:schemeClr val="accent3"/>
            </a:solidFill>
            <a:latin typeface="芫荽" pitchFamily="2" charset="-120"/>
            <a:ea typeface="芫荽" pitchFamily="2" charset="-120"/>
            <a:cs typeface="芫荽" pitchFamily="2" charset="-120"/>
          </a:endParaRP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b="0" i="0" kern="120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(5</a:t>
          </a:r>
          <a:r>
            <a:rPr lang="zh-TW" altLang="en-US" sz="3200" b="0" i="0" kern="120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分</a:t>
          </a:r>
          <a:r>
            <a:rPr lang="en-US" altLang="zh-TW" sz="3200" b="0" i="0" kern="120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)</a:t>
          </a:r>
          <a:endParaRPr lang="en-US" sz="3200" b="0" i="0" kern="1200" dirty="0">
            <a:solidFill>
              <a:schemeClr val="accent3"/>
            </a:solidFill>
            <a:latin typeface="芫荽" pitchFamily="2" charset="-120"/>
            <a:ea typeface="芫荽" pitchFamily="2" charset="-120"/>
            <a:cs typeface="芫荽" pitchFamily="2" charset="-120"/>
          </a:endParaRPr>
        </a:p>
      </dsp:txBody>
      <dsp:txXfrm>
        <a:off x="6437713" y="694068"/>
        <a:ext cx="1996694" cy="2779381"/>
      </dsp:txXfrm>
    </dsp:sp>
    <dsp:sp modelId="{59606EB9-9F10-4D12-A33F-A242FDCC0D0F}">
      <dsp:nvSpPr>
        <dsp:cNvPr id="0" name=""/>
        <dsp:cNvSpPr/>
      </dsp:nvSpPr>
      <dsp:spPr>
        <a:xfrm>
          <a:off x="8517026" y="51013"/>
          <a:ext cx="1998573" cy="599571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932" tIns="157932" rIns="157932" bIns="15793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芫荽" pitchFamily="2" charset="-120"/>
              <a:ea typeface="芫荽" pitchFamily="2" charset="-120"/>
              <a:cs typeface="芫荽" pitchFamily="2" charset="-120"/>
            </a:rPr>
            <a:t>選擇題</a:t>
          </a:r>
          <a:endParaRPr lang="en-US" sz="3200" kern="1200" dirty="0">
            <a:latin typeface="芫荽" pitchFamily="2" charset="-120"/>
            <a:ea typeface="芫荽" pitchFamily="2" charset="-120"/>
            <a:cs typeface="芫荽" pitchFamily="2" charset="-120"/>
          </a:endParaRPr>
        </a:p>
      </dsp:txBody>
      <dsp:txXfrm>
        <a:off x="8517026" y="51013"/>
        <a:ext cx="1998573" cy="599571"/>
      </dsp:txXfrm>
    </dsp:sp>
    <dsp:sp modelId="{C8429E68-36DD-4F6A-A2F4-7CCDADCEFAD1}">
      <dsp:nvSpPr>
        <dsp:cNvPr id="0" name=""/>
        <dsp:cNvSpPr/>
      </dsp:nvSpPr>
      <dsp:spPr>
        <a:xfrm>
          <a:off x="8518684" y="684820"/>
          <a:ext cx="1996914" cy="278862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15" tIns="197415" rIns="197415" bIns="197415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60</a:t>
          </a:r>
          <a:r>
            <a:rPr lang="zh-TW" altLang="en-US" sz="3600" b="0" i="0" kern="120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rPr>
            <a:t>分</a:t>
          </a:r>
          <a:endParaRPr lang="en-US" sz="3600" b="0" i="0" kern="1200" dirty="0">
            <a:solidFill>
              <a:schemeClr val="accent3"/>
            </a:solidFill>
            <a:latin typeface="芫荽" pitchFamily="2" charset="-120"/>
            <a:ea typeface="芫荽" pitchFamily="2" charset="-120"/>
            <a:cs typeface="芫荽" pitchFamily="2" charset="-120"/>
          </a:endParaRPr>
        </a:p>
      </dsp:txBody>
      <dsp:txXfrm>
        <a:off x="8518684" y="684820"/>
        <a:ext cx="1996914" cy="2788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awsqtXr5a8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5crmvmujWo&amp;t=3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1659" y="2272977"/>
            <a:ext cx="6693408" cy="1088136"/>
          </a:xfrm>
        </p:spPr>
        <p:txBody>
          <a:bodyPr/>
          <a:lstStyle/>
          <a:p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國文科學習分享</a:t>
            </a:r>
            <a:endParaRPr lang="en-US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3564312"/>
            <a:ext cx="2999232" cy="438912"/>
          </a:xfrm>
        </p:spPr>
        <p:txBody>
          <a:bodyPr/>
          <a:lstStyle/>
          <a:p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林佳臻老師</a:t>
            </a:r>
            <a:endParaRPr lang="en-US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449E51-3B44-C272-CBFA-6FD95FBB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7900" b="0" i="0" u="none" strike="noStrike" kern="120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高分秘訣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387541-2965-8D02-B9EC-86B2AA6F5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38909" y="3045585"/>
            <a:ext cx="10735102" cy="1490473"/>
          </a:xfrm>
        </p:spPr>
        <p:txBody>
          <a:bodyPr/>
          <a:lstStyle/>
          <a:p>
            <a:r>
              <a:rPr lang="en-US" altLang="zh-TW" sz="7200" dirty="0"/>
              <a:t>4. </a:t>
            </a:r>
            <a:r>
              <a:rPr lang="zh-TW" altLang="en-US" sz="7200" dirty="0"/>
              <a:t>錯題筆記本</a:t>
            </a:r>
          </a:p>
          <a:p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79FBE55-944B-25CA-4E46-AFAD5B4530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6238298-91D5-DE62-14D3-E3A4A94D5B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6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86EA25-A2D4-9C20-F407-E58E5AA8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7900" b="0" i="0" u="none" strike="noStrike" kern="120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高分秘訣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B5CB63-745D-8578-C9CC-9A87BC049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134" y="3076633"/>
            <a:ext cx="7744968" cy="2697480"/>
          </a:xfrm>
        </p:spPr>
        <p:txBody>
          <a:bodyPr>
            <a:normAutofit/>
          </a:bodyPr>
          <a:lstStyle/>
          <a:p>
            <a:r>
              <a:rPr lang="en-US" sz="6600" dirty="0"/>
              <a:t>5.</a:t>
            </a:r>
            <a:r>
              <a:rPr lang="zh-TW" altLang="en-US" sz="6600" dirty="0"/>
              <a:t>先聽懂再整理筆記</a:t>
            </a:r>
            <a:endParaRPr lang="en-US" sz="66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EB880F1-0058-EC64-5E68-C3AAAA7B97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AE65E65-2B07-DE1A-3D9F-5791A9CE35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3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5ADC86-50E0-00FA-3166-BBB35F457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2212294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芫荽" pitchFamily="2" charset="-120"/>
                <a:ea typeface="芫荽" pitchFamily="2" charset="-120"/>
                <a:cs typeface="芫荽" pitchFamily="2" charset="-120"/>
              </a:rPr>
              <a:t>原子習慣：每日國文半小時</a:t>
            </a:r>
            <a:endParaRPr lang="en-US" sz="54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56206E-102E-4927-E85E-EB7841798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3329432"/>
            <a:ext cx="7744968" cy="120700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https://www.youtube.com/watch?v=-awsqtXr5a8</a:t>
            </a:r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5C72F0C-90C8-65A9-8240-96291E0683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223E0F7-CCE8-0C69-690E-B4D562470F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172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文史課外閱讀介紹</a:t>
            </a:r>
            <a:endParaRPr lang="en-US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6B3CE3-4128-8F8E-0760-8B6434868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8840" y="4824275"/>
            <a:ext cx="2194560" cy="355600"/>
          </a:xfrm>
        </p:spPr>
        <p:txBody>
          <a:bodyPr/>
          <a:lstStyle/>
          <a:p>
            <a:r>
              <a:rPr lang="zh-TW" altLang="en-US" dirty="0"/>
              <a:t>如果歷史是一群喵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D3E159C-8F18-6271-D733-C11E52BA1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52837" y="4740009"/>
            <a:ext cx="2860249" cy="355600"/>
          </a:xfrm>
        </p:spPr>
        <p:txBody>
          <a:bodyPr/>
          <a:lstStyle/>
          <a:p>
            <a:r>
              <a:rPr lang="zh-TW" altLang="en-US" dirty="0"/>
              <a:t>少年讀史記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3" name="圖片版面配置區 32">
            <a:extLst>
              <a:ext uri="{FF2B5EF4-FFF2-40B4-BE49-F238E27FC236}">
                <a16:creationId xmlns:a16="http://schemas.microsoft.com/office/drawing/2014/main" id="{E3A99ADF-C399-107A-CB92-235EF565263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388" r="388"/>
          <a:stretch/>
        </p:blipFill>
        <p:spPr>
          <a:xfrm>
            <a:off x="1412652" y="1355545"/>
            <a:ext cx="3296976" cy="3299521"/>
          </a:xfrm>
        </p:spPr>
      </p:pic>
      <p:pic>
        <p:nvPicPr>
          <p:cNvPr id="37" name="圖片版面配置區 36">
            <a:extLst>
              <a:ext uri="{FF2B5EF4-FFF2-40B4-BE49-F238E27FC236}">
                <a16:creationId xmlns:a16="http://schemas.microsoft.com/office/drawing/2014/main" id="{8B6B9857-543F-420E-EA9E-8BA0A01CD2D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7126" r="7126"/>
          <a:stretch/>
        </p:blipFill>
        <p:spPr>
          <a:xfrm>
            <a:off x="5741279" y="1270603"/>
            <a:ext cx="3466730" cy="3469406"/>
          </a:xfrm>
        </p:spPr>
      </p:pic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8836" y="2011680"/>
            <a:ext cx="2971708" cy="284378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三民國中國文科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065" y="1399124"/>
            <a:ext cx="8695944" cy="2775712"/>
          </a:xfrm>
        </p:spPr>
        <p:txBody>
          <a:bodyPr>
            <a:normAutofit/>
          </a:bodyPr>
          <a:lstStyle/>
          <a:p>
            <a:r>
              <a:rPr lang="zh-TW" altLang="en-US" sz="8000" dirty="0">
                <a:latin typeface="芫荽" pitchFamily="2" charset="-120"/>
                <a:ea typeface="芫荽" pitchFamily="2" charset="-120"/>
                <a:cs typeface="芫荽" pitchFamily="2" charset="-120"/>
              </a:rPr>
              <a:t>國語、國文的差別？</a:t>
            </a:r>
            <a:endParaRPr lang="en-US" sz="80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dirty="0">
                <a:latin typeface="芫荽" pitchFamily="2" charset="-120"/>
                <a:ea typeface="芫荽" pitchFamily="2" charset="-120"/>
                <a:cs typeface="芫荽" pitchFamily="2" charset="-120"/>
              </a:rPr>
              <a:t>國文課</a:t>
            </a:r>
            <a:endParaRPr lang="en-US" sz="96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654" y="1786026"/>
            <a:ext cx="11203709" cy="1453590"/>
          </a:xfrm>
        </p:spPr>
        <p:txBody>
          <a:bodyPr>
            <a:noAutofit/>
          </a:bodyPr>
          <a:lstStyle/>
          <a:p>
            <a:r>
              <a:rPr lang="en-US" sz="7200" dirty="0">
                <a:latin typeface="芫荽" pitchFamily="2" charset="-120"/>
                <a:ea typeface="芫荽" pitchFamily="2" charset="-120"/>
                <a:cs typeface="芫荽" pitchFamily="2" charset="-120"/>
              </a:rPr>
              <a:t>1.</a:t>
            </a:r>
            <a:r>
              <a:rPr lang="zh-TW" altLang="en-US" sz="7200" dirty="0">
                <a:latin typeface="芫荽" pitchFamily="2" charset="-120"/>
                <a:ea typeface="芫荽" pitchFamily="2" charset="-120"/>
                <a:cs typeface="芫荽" pitchFamily="2" charset="-120"/>
              </a:rPr>
              <a:t>讀懂文字訊息：閱素悅訴</a:t>
            </a:r>
            <a:endParaRPr lang="en-US" sz="72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645B0-0A7B-7091-C8D6-E7D27FA25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655" y="3699059"/>
            <a:ext cx="11203709" cy="1108363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7200" dirty="0">
                <a:solidFill>
                  <a:schemeClr val="accent3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2.</a:t>
            </a:r>
            <a:r>
              <a:rPr lang="zh-TW" altLang="en-US" sz="7200" dirty="0">
                <a:latin typeface="芫荽" pitchFamily="2" charset="-120"/>
                <a:ea typeface="芫荽" pitchFamily="2" charset="-120"/>
                <a:cs typeface="芫荽" pitchFamily="2" charset="-120"/>
              </a:rPr>
              <a:t>寫作表達內在：會考作文</a:t>
            </a:r>
            <a:endParaRPr lang="en-US" sz="7200" dirty="0">
              <a:solidFill>
                <a:schemeClr val="accent3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2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>
                <a:latin typeface="芫荽" pitchFamily="2" charset="-120"/>
                <a:ea typeface="芫荽" pitchFamily="2" charset="-120"/>
                <a:cs typeface="芫荽" pitchFamily="2" charset="-120"/>
              </a:rPr>
              <a:t>文字的力量</a:t>
            </a:r>
            <a:endParaRPr lang="en-US" sz="72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https://www.youtube.com/watch?v=V5crmvmujWo&amp;t=3s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065" y="1399124"/>
            <a:ext cx="8695944" cy="2775712"/>
          </a:xfrm>
        </p:spPr>
        <p:txBody>
          <a:bodyPr>
            <a:normAutofit/>
          </a:bodyPr>
          <a:lstStyle/>
          <a:p>
            <a:r>
              <a:rPr lang="zh-TW" altLang="en-US" sz="8000" dirty="0">
                <a:latin typeface="芫荽" pitchFamily="2" charset="-120"/>
                <a:ea typeface="芫荽" pitchFamily="2" charset="-120"/>
                <a:cs typeface="芫荽" pitchFamily="2" charset="-120"/>
              </a:rPr>
              <a:t>月考國文策略</a:t>
            </a:r>
            <a:endParaRPr lang="en-US" sz="80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 Light" panose="020F0302020204030204" pitchFamily="34" charset="0"/>
                <a:ea typeface="+mn-ea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 Light" panose="020F0302020204030204" pitchFamily="34" charset="0"/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 Light" panose="020F0302020204030204" pitchFamily="34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 Light" panose="020F03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608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latin typeface="芫荽" pitchFamily="2" charset="-120"/>
                <a:ea typeface="芫荽" pitchFamily="2" charset="-120"/>
                <a:cs typeface="芫荽" pitchFamily="2" charset="-120"/>
              </a:rPr>
              <a:t>月考國文題型</a:t>
            </a:r>
            <a:endParaRPr lang="en-US" sz="72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F00B7-F64B-BD9F-339A-EE343262F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8664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797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Content Placeholder 3" descr="Timeline Placeholder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355660"/>
              </p:ext>
            </p:extLst>
          </p:nvPr>
        </p:nvGraphicFramePr>
        <p:xfrm>
          <a:off x="838200" y="2806122"/>
          <a:ext cx="105156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F55D3C-85CC-AE0E-AFE3-652DCB12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latin typeface="芫荽" pitchFamily="2" charset="-120"/>
                <a:ea typeface="芫荽" pitchFamily="2" charset="-120"/>
                <a:cs typeface="芫荽" pitchFamily="2" charset="-120"/>
              </a:rPr>
              <a:t>國文月考課內外比例</a:t>
            </a:r>
            <a:endParaRPr lang="en-US" sz="72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CBB2C1-AF22-C412-477F-F50B20AE6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芫荽" pitchFamily="2" charset="-120"/>
                <a:ea typeface="芫荽" pitchFamily="2" charset="-120"/>
                <a:cs typeface="芫荽" pitchFamily="2" charset="-120"/>
              </a:rPr>
              <a:t>7</a:t>
            </a:r>
            <a:r>
              <a:rPr lang="zh-TW" altLang="en-US" sz="8000" dirty="0">
                <a:latin typeface="芫荽" pitchFamily="2" charset="-120"/>
                <a:ea typeface="芫荽" pitchFamily="2" charset="-120"/>
                <a:cs typeface="芫荽" pitchFamily="2" charset="-120"/>
              </a:rPr>
              <a:t>：</a:t>
            </a:r>
            <a:r>
              <a:rPr lang="en-US" altLang="zh-TW" sz="8000" dirty="0">
                <a:latin typeface="芫荽" pitchFamily="2" charset="-120"/>
                <a:ea typeface="芫荽" pitchFamily="2" charset="-120"/>
                <a:cs typeface="芫荽" pitchFamily="2" charset="-120"/>
              </a:rPr>
              <a:t>3</a:t>
            </a:r>
            <a:endParaRPr lang="en-US" sz="80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886C7D8-2017-D474-4FB7-1EFBA2F347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D740E9C-21CB-5343-B018-0985EA115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6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12C0B3-B00F-5237-6231-2DB62A06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508" y="1242106"/>
            <a:ext cx="8587463" cy="1168585"/>
          </a:xfrm>
        </p:spPr>
        <p:txBody>
          <a:bodyPr>
            <a:normAutofit fontScale="90000"/>
          </a:bodyPr>
          <a:lstStyle/>
          <a:p>
            <a:r>
              <a:rPr lang="zh-TW" altLang="en-US" sz="8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高分秘訣</a:t>
            </a:r>
            <a:endParaRPr lang="en-US" sz="88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ECD7A6-F96B-C044-D578-AB70C3F72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0" y="2410691"/>
            <a:ext cx="8940800" cy="3038763"/>
          </a:xfrm>
        </p:spPr>
        <p:txBody>
          <a:bodyPr>
            <a:normAutofit/>
          </a:bodyPr>
          <a:lstStyle/>
          <a:p>
            <a:pPr algn="just"/>
            <a:r>
              <a:rPr lang="en-US" sz="4400" dirty="0"/>
              <a:t>1.</a:t>
            </a:r>
            <a:r>
              <a:rPr lang="zh-TW" altLang="en-US" sz="4400" dirty="0"/>
              <a:t>熟讀課本、習作</a:t>
            </a:r>
            <a:endParaRPr lang="en-US" altLang="zh-TW" sz="4400" dirty="0"/>
          </a:p>
          <a:p>
            <a:pPr algn="just"/>
            <a:r>
              <a:rPr lang="en-US" altLang="zh-TW" sz="4400" dirty="0"/>
              <a:t>(</a:t>
            </a:r>
            <a:r>
              <a:rPr lang="zh-TW" altLang="en-US" sz="4400" dirty="0"/>
              <a:t>賞析、注釋、國字注音、課後練習</a:t>
            </a:r>
            <a:r>
              <a:rPr lang="en-US" altLang="zh-TW" sz="4400" dirty="0"/>
              <a:t>)</a:t>
            </a:r>
          </a:p>
          <a:p>
            <a:pPr algn="just"/>
            <a:r>
              <a:rPr lang="zh-TW" altLang="en-US" sz="4400" dirty="0"/>
              <a:t> </a:t>
            </a:r>
            <a:r>
              <a:rPr lang="en-US" altLang="zh-TW" sz="4400" dirty="0"/>
              <a:t>2.</a:t>
            </a:r>
            <a:r>
              <a:rPr lang="zh-TW" altLang="en-US" sz="4400" dirty="0"/>
              <a:t>閱素悅訴</a:t>
            </a:r>
            <a:r>
              <a:rPr lang="en-US" altLang="zh-TW" sz="4400" dirty="0"/>
              <a:t>(</a:t>
            </a:r>
            <a:r>
              <a:rPr lang="zh-TW" altLang="en-US" sz="4400" dirty="0"/>
              <a:t>切、主詞、主旨句</a:t>
            </a:r>
            <a:r>
              <a:rPr lang="en-US" altLang="zh-TW" sz="4400" dirty="0"/>
              <a:t>)</a:t>
            </a:r>
            <a:endParaRPr lang="en-US" sz="44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3B298FC-8CB5-7A12-1BEE-40F591A9F0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81DB73-72B1-9D77-34C1-56F6BA786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74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12C0B3-B00F-5237-6231-2DB62A06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2" y="974436"/>
            <a:ext cx="8587463" cy="1168585"/>
          </a:xfrm>
        </p:spPr>
        <p:txBody>
          <a:bodyPr>
            <a:normAutofit fontScale="90000"/>
          </a:bodyPr>
          <a:lstStyle/>
          <a:p>
            <a:r>
              <a:rPr lang="zh-TW" altLang="en-US" sz="8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高分秘訣</a:t>
            </a:r>
            <a:endParaRPr lang="en-US" sz="88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ECD7A6-F96B-C044-D578-AB70C3F72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6" y="2964874"/>
            <a:ext cx="9051637" cy="1168586"/>
          </a:xfrm>
        </p:spPr>
        <p:txBody>
          <a:bodyPr>
            <a:normAutofit/>
          </a:bodyPr>
          <a:lstStyle/>
          <a:p>
            <a:pPr algn="just"/>
            <a:r>
              <a:rPr lang="en-US" altLang="zh-TW" sz="6000" dirty="0"/>
              <a:t>3.</a:t>
            </a:r>
            <a:r>
              <a:rPr lang="zh-TW" altLang="en-US" sz="6000" dirty="0"/>
              <a:t> 讀完之後蓋上課本回想</a:t>
            </a:r>
            <a:endParaRPr lang="en-US" altLang="zh-TW" sz="60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3B298FC-8CB5-7A12-1BEE-40F591A9F0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81DB73-72B1-9D77-34C1-56F6BA786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4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{C3F43FED-1F0B-428A-B063-42B46615DC7A}tf56410444_win32</Template>
  <TotalTime>112</TotalTime>
  <Words>238</Words>
  <Application>Microsoft Office PowerPoint</Application>
  <PresentationFormat>寬螢幕</PresentationFormat>
  <Paragraphs>66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Baskerville</vt:lpstr>
      <vt:lpstr>Gill Sans Light</vt:lpstr>
      <vt:lpstr>芫荽</vt:lpstr>
      <vt:lpstr>Arial</vt:lpstr>
      <vt:lpstr>Baskerville Old Face</vt:lpstr>
      <vt:lpstr>Calibri</vt:lpstr>
      <vt:lpstr>Gill Sans Nova</vt:lpstr>
      <vt:lpstr>Gill Sans Nova Light</vt:lpstr>
      <vt:lpstr>Office 佈景主題</vt:lpstr>
      <vt:lpstr>國文科學習分享</vt:lpstr>
      <vt:lpstr>國語、國文的差別？</vt:lpstr>
      <vt:lpstr>國文課</vt:lpstr>
      <vt:lpstr>文字的力量</vt:lpstr>
      <vt:lpstr>月考國文策略</vt:lpstr>
      <vt:lpstr>月考國文題型</vt:lpstr>
      <vt:lpstr>國文月考課內外比例</vt:lpstr>
      <vt:lpstr>高分秘訣</vt:lpstr>
      <vt:lpstr>高分秘訣</vt:lpstr>
      <vt:lpstr>高分秘訣</vt:lpstr>
      <vt:lpstr>高分秘訣</vt:lpstr>
      <vt:lpstr>原子習慣：每日國文半小時</vt:lpstr>
      <vt:lpstr>文史課外閱讀介紹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國文科學習分享</dc:title>
  <dc:creator>韋岑 陳</dc:creator>
  <cp:lastModifiedBy>韋岑 陳</cp:lastModifiedBy>
  <cp:revision>1</cp:revision>
  <dcterms:created xsi:type="dcterms:W3CDTF">2023-09-24T03:45:53Z</dcterms:created>
  <dcterms:modified xsi:type="dcterms:W3CDTF">2023-09-24T05:38:43Z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