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</p:sldIdLst>
  <p:sldSz cx="9144000" cy="6858000" type="screen4x3"/>
  <p:notesSz cx="6797675" cy="9926638"/>
  <p:defaultTextStyle>
    <a:defPPr lvl="0">
      <a:defRPr lang="zh-TW"/>
    </a:defPPr>
    <a:lvl1pPr lvl="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lvl="1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lvl="2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lvl="3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lvl="4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lvl="5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lvl="6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lvl="7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lvl="8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A8C05A-B2C2-438C-9EDE-A85AB4BC823C}">
  <a:tblStyle styleId="{95A8C05A-B2C2-438C-9EDE-A85AB4BC823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EEE8"/>
          </a:solidFill>
        </a:fill>
      </a:tcStyle>
    </a:wholeTbl>
    <a:band1H>
      <a:tcTxStyle/>
      <a:tcStyle>
        <a:tcBdr/>
        <a:fill>
          <a:solidFill>
            <a:srgbClr val="FCDC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CDC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34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3D8CD7-D81A-42E1-A66C-B63BCBC996F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DAD6F1A2-78CF-4BB0-811F-7A7153A604EC}">
      <dgm:prSet phldrT="[文字]"/>
      <dgm:spPr/>
      <dgm:t>
        <a:bodyPr/>
        <a:lstStyle/>
        <a:p>
          <a:r>
            <a:rPr lang="zh-TW" b="0" i="0" u="none" dirty="0"/>
            <a:t>臺北科技大學</a:t>
          </a:r>
          <a:endParaRPr lang="zh-TW" altLang="en-US" dirty="0"/>
        </a:p>
      </dgm:t>
    </dgm:pt>
    <dgm:pt modelId="{2F4F1B0C-47D6-4342-86AE-2F00074C5EA4}" type="parTrans" cxnId="{968C5038-E390-48C4-BCC8-DFF7BA42D7E0}">
      <dgm:prSet/>
      <dgm:spPr/>
      <dgm:t>
        <a:bodyPr/>
        <a:lstStyle/>
        <a:p>
          <a:endParaRPr lang="zh-TW" altLang="en-US"/>
        </a:p>
      </dgm:t>
    </dgm:pt>
    <dgm:pt modelId="{62036A50-D411-485B-9E06-F1ADEF6D4885}" type="sibTrans" cxnId="{968C5038-E390-48C4-BCC8-DFF7BA42D7E0}">
      <dgm:prSet/>
      <dgm:spPr/>
      <dgm:t>
        <a:bodyPr/>
        <a:lstStyle/>
        <a:p>
          <a:endParaRPr lang="zh-TW" altLang="en-US"/>
        </a:p>
      </dgm:t>
    </dgm:pt>
    <dgm:pt modelId="{6051D6B2-2FDD-46CC-94FE-D5816366D241}">
      <dgm:prSet/>
      <dgm:spPr/>
      <dgm:t>
        <a:bodyPr/>
        <a:lstStyle/>
        <a:p>
          <a:r>
            <a:rPr lang="zh-TW" b="0" i="0" u="none" dirty="0"/>
            <a:t>虎尾科技大學</a:t>
          </a:r>
        </a:p>
      </dgm:t>
    </dgm:pt>
    <dgm:pt modelId="{4FA8C82A-90BF-4D13-B95D-976EB9A3B4F2}" type="parTrans" cxnId="{B141602D-1BB1-4008-9C2C-DC4E3DA76524}">
      <dgm:prSet/>
      <dgm:spPr/>
      <dgm:t>
        <a:bodyPr/>
        <a:lstStyle/>
        <a:p>
          <a:endParaRPr lang="zh-TW" altLang="en-US"/>
        </a:p>
      </dgm:t>
    </dgm:pt>
    <dgm:pt modelId="{B2D6A042-7B05-4645-860D-04188B1188EB}" type="sibTrans" cxnId="{B141602D-1BB1-4008-9C2C-DC4E3DA76524}">
      <dgm:prSet/>
      <dgm:spPr/>
      <dgm:t>
        <a:bodyPr/>
        <a:lstStyle/>
        <a:p>
          <a:endParaRPr lang="zh-TW" altLang="en-US"/>
        </a:p>
      </dgm:t>
    </dgm:pt>
    <dgm:pt modelId="{8DA634E2-85A1-4881-AE4A-C615A6A3C22F}">
      <dgm:prSet/>
      <dgm:spPr/>
      <dgm:t>
        <a:bodyPr/>
        <a:lstStyle/>
        <a:p>
          <a:r>
            <a:rPr lang="zh-TW" b="0" i="0" u="none" dirty="0"/>
            <a:t>文藻外語大學</a:t>
          </a:r>
        </a:p>
      </dgm:t>
    </dgm:pt>
    <dgm:pt modelId="{02425675-5DF2-4409-917C-22C5A0D15AA8}" type="parTrans" cxnId="{2BD5ED10-28F7-4022-B4B8-5B67BC915901}">
      <dgm:prSet/>
      <dgm:spPr/>
      <dgm:t>
        <a:bodyPr/>
        <a:lstStyle/>
        <a:p>
          <a:endParaRPr lang="zh-TW" altLang="en-US"/>
        </a:p>
      </dgm:t>
    </dgm:pt>
    <dgm:pt modelId="{E2402019-4460-4CCC-AEE0-2BE88A40A8A5}" type="sibTrans" cxnId="{2BD5ED10-28F7-4022-B4B8-5B67BC915901}">
      <dgm:prSet/>
      <dgm:spPr/>
      <dgm:t>
        <a:bodyPr/>
        <a:lstStyle/>
        <a:p>
          <a:endParaRPr lang="zh-TW" altLang="en-US"/>
        </a:p>
      </dgm:t>
    </dgm:pt>
    <dgm:pt modelId="{CC2FD036-EE7C-424D-BDCD-68DB3BEC4D8A}">
      <dgm:prSet/>
      <dgm:spPr/>
      <dgm:t>
        <a:bodyPr/>
        <a:lstStyle/>
        <a:p>
          <a:r>
            <a:rPr lang="zh-TW" b="0" i="0" u="none" dirty="0"/>
            <a:t>臺中科技大學</a:t>
          </a:r>
        </a:p>
      </dgm:t>
    </dgm:pt>
    <dgm:pt modelId="{363AA20C-0D9F-466D-BF82-2F310353DC47}" type="parTrans" cxnId="{B216D715-A948-447E-9F32-9B4D23ED0D2D}">
      <dgm:prSet/>
      <dgm:spPr/>
      <dgm:t>
        <a:bodyPr/>
        <a:lstStyle/>
        <a:p>
          <a:endParaRPr lang="zh-TW" altLang="en-US"/>
        </a:p>
      </dgm:t>
    </dgm:pt>
    <dgm:pt modelId="{7F1D5AC8-FE35-4587-BF3C-E4F8255EE088}" type="sibTrans" cxnId="{B216D715-A948-447E-9F32-9B4D23ED0D2D}">
      <dgm:prSet/>
      <dgm:spPr/>
      <dgm:t>
        <a:bodyPr/>
        <a:lstStyle/>
        <a:p>
          <a:endParaRPr lang="zh-TW" altLang="en-US"/>
        </a:p>
      </dgm:t>
    </dgm:pt>
    <dgm:pt modelId="{B0794D95-0615-480A-9065-5AEC6720A422}">
      <dgm:prSet/>
      <dgm:spPr/>
      <dgm:t>
        <a:bodyPr/>
        <a:lstStyle/>
        <a:p>
          <a:r>
            <a:rPr lang="zh-TW" b="0" i="0" u="none" dirty="0"/>
            <a:t>高雄餐旅大學</a:t>
          </a:r>
        </a:p>
      </dgm:t>
    </dgm:pt>
    <dgm:pt modelId="{EB70FE65-9792-408A-B4EE-D065932FC224}" type="parTrans" cxnId="{6B008C01-1FF0-4BF1-89D1-2F34428FDE06}">
      <dgm:prSet/>
      <dgm:spPr/>
      <dgm:t>
        <a:bodyPr/>
        <a:lstStyle/>
        <a:p>
          <a:endParaRPr lang="zh-TW" altLang="en-US"/>
        </a:p>
      </dgm:t>
    </dgm:pt>
    <dgm:pt modelId="{28E14F5C-E2F4-450A-8906-C78998945901}" type="sibTrans" cxnId="{6B008C01-1FF0-4BF1-89D1-2F34428FDE06}">
      <dgm:prSet/>
      <dgm:spPr/>
      <dgm:t>
        <a:bodyPr/>
        <a:lstStyle/>
        <a:p>
          <a:endParaRPr lang="zh-TW" altLang="en-US"/>
        </a:p>
      </dgm:t>
    </dgm:pt>
    <dgm:pt modelId="{E02D5323-9ABF-430D-AB9A-C4C81D002E33}">
      <dgm:prSet/>
      <dgm:spPr/>
      <dgm:t>
        <a:bodyPr/>
        <a:lstStyle/>
        <a:p>
          <a:r>
            <a:rPr lang="zh-TW" b="0" i="0" u="none" dirty="0"/>
            <a:t>臺北商業大學</a:t>
          </a:r>
        </a:p>
      </dgm:t>
    </dgm:pt>
    <dgm:pt modelId="{E516F4FE-3F8E-45E6-93EC-15569B2D2FE3}" type="parTrans" cxnId="{98B6953D-DA9B-4C96-849F-7456924C6193}">
      <dgm:prSet/>
      <dgm:spPr/>
      <dgm:t>
        <a:bodyPr/>
        <a:lstStyle/>
        <a:p>
          <a:endParaRPr lang="zh-TW" altLang="en-US"/>
        </a:p>
      </dgm:t>
    </dgm:pt>
    <dgm:pt modelId="{27CEC7BF-2394-4468-82D3-3B08BC0257A0}" type="sibTrans" cxnId="{98B6953D-DA9B-4C96-849F-7456924C6193}">
      <dgm:prSet/>
      <dgm:spPr/>
      <dgm:t>
        <a:bodyPr/>
        <a:lstStyle/>
        <a:p>
          <a:endParaRPr lang="zh-TW" altLang="en-US"/>
        </a:p>
      </dgm:t>
    </dgm:pt>
    <dgm:pt modelId="{31BD7C28-5531-45BD-83B8-1E5009F89D3D}">
      <dgm:prSet/>
      <dgm:spPr/>
      <dgm:t>
        <a:bodyPr/>
        <a:lstStyle/>
        <a:p>
          <a:r>
            <a:rPr lang="zh-TW" b="0" i="0" u="none" dirty="0"/>
            <a:t>馬偕</a:t>
          </a:r>
          <a:r>
            <a:rPr lang="zh-TW" altLang="en-US" b="0" i="0" u="none" dirty="0"/>
            <a:t>護理</a:t>
          </a:r>
          <a:r>
            <a:rPr lang="zh-TW" b="0" i="0" u="none" dirty="0"/>
            <a:t>學校</a:t>
          </a:r>
        </a:p>
      </dgm:t>
    </dgm:pt>
    <dgm:pt modelId="{B5A53C09-ADB9-46A8-94DC-DB7CFC208879}" type="parTrans" cxnId="{3E245B7F-6EB7-4554-ADBD-C9EBB49D25E1}">
      <dgm:prSet/>
      <dgm:spPr/>
      <dgm:t>
        <a:bodyPr/>
        <a:lstStyle/>
        <a:p>
          <a:endParaRPr lang="zh-TW" altLang="en-US"/>
        </a:p>
      </dgm:t>
    </dgm:pt>
    <dgm:pt modelId="{A40CA301-6B25-4086-9D3C-B1F8A4A8E9AA}" type="sibTrans" cxnId="{3E245B7F-6EB7-4554-ADBD-C9EBB49D25E1}">
      <dgm:prSet/>
      <dgm:spPr/>
      <dgm:t>
        <a:bodyPr/>
        <a:lstStyle/>
        <a:p>
          <a:endParaRPr lang="zh-TW" altLang="en-US"/>
        </a:p>
      </dgm:t>
    </dgm:pt>
    <dgm:pt modelId="{4375E5EF-CF42-4CFA-BA59-C926D3DA2009}" type="pres">
      <dgm:prSet presAssocID="{F83D8CD7-D81A-42E1-A66C-B63BCBC996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0E7102B-55E3-4734-BB6D-5C0B4E702382}" type="pres">
      <dgm:prSet presAssocID="{DAD6F1A2-78CF-4BB0-811F-7A7153A604E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FBAC96-C60F-4F78-81AA-24E19E90AD38}" type="pres">
      <dgm:prSet presAssocID="{62036A50-D411-485B-9E06-F1ADEF6D4885}" presName="sibTrans" presStyleCnt="0"/>
      <dgm:spPr/>
    </dgm:pt>
    <dgm:pt modelId="{FA19916C-6535-4C8D-B9B5-7FB42F75BC74}" type="pres">
      <dgm:prSet presAssocID="{31BD7C28-5531-45BD-83B8-1E5009F89D3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1F8F97-7B29-4C2B-B9E4-61CD3AEA45E7}" type="pres">
      <dgm:prSet presAssocID="{A40CA301-6B25-4086-9D3C-B1F8A4A8E9AA}" presName="sibTrans" presStyleCnt="0"/>
      <dgm:spPr/>
    </dgm:pt>
    <dgm:pt modelId="{B8FD6E9B-E954-4DD1-8911-CB822DF985A7}" type="pres">
      <dgm:prSet presAssocID="{6051D6B2-2FDD-46CC-94FE-D5816366D24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E0D460-F74E-4874-9E35-43E11AC29F1F}" type="pres">
      <dgm:prSet presAssocID="{B2D6A042-7B05-4645-860D-04188B1188EB}" presName="sibTrans" presStyleCnt="0"/>
      <dgm:spPr/>
    </dgm:pt>
    <dgm:pt modelId="{09A0C0B4-9EF0-4D4F-ABD1-B5D3477C474E}" type="pres">
      <dgm:prSet presAssocID="{E02D5323-9ABF-430D-AB9A-C4C81D002E3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A30DF4-55B2-4034-AF69-7A7530EF7CBE}" type="pres">
      <dgm:prSet presAssocID="{27CEC7BF-2394-4468-82D3-3B08BC0257A0}" presName="sibTrans" presStyleCnt="0"/>
      <dgm:spPr/>
    </dgm:pt>
    <dgm:pt modelId="{EEBB68F7-C11A-469F-AD53-B847E0EA4B5D}" type="pres">
      <dgm:prSet presAssocID="{CC2FD036-EE7C-424D-BDCD-68DB3BEC4D8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ACE26B-37D5-4DC8-AC45-8D1CA00085BA}" type="pres">
      <dgm:prSet presAssocID="{7F1D5AC8-FE35-4587-BF3C-E4F8255EE088}" presName="sibTrans" presStyleCnt="0"/>
      <dgm:spPr/>
    </dgm:pt>
    <dgm:pt modelId="{5CA4FD01-BAA4-4C62-80FC-DA29BF2C61E6}" type="pres">
      <dgm:prSet presAssocID="{B0794D95-0615-480A-9065-5AEC6720A42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8D08D0-095C-446F-9BE8-CD19D57CB0B7}" type="pres">
      <dgm:prSet presAssocID="{28E14F5C-E2F4-450A-8906-C78998945901}" presName="sibTrans" presStyleCnt="0"/>
      <dgm:spPr/>
    </dgm:pt>
    <dgm:pt modelId="{C2FD2437-301B-4487-93EF-FAD5036CFD71}" type="pres">
      <dgm:prSet presAssocID="{8DA634E2-85A1-4881-AE4A-C615A6A3C22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8B6953D-DA9B-4C96-849F-7456924C6193}" srcId="{F83D8CD7-D81A-42E1-A66C-B63BCBC996F2}" destId="{E02D5323-9ABF-430D-AB9A-C4C81D002E33}" srcOrd="3" destOrd="0" parTransId="{E516F4FE-3F8E-45E6-93EC-15569B2D2FE3}" sibTransId="{27CEC7BF-2394-4468-82D3-3B08BC0257A0}"/>
    <dgm:cxn modelId="{2BD5ED10-28F7-4022-B4B8-5B67BC915901}" srcId="{F83D8CD7-D81A-42E1-A66C-B63BCBC996F2}" destId="{8DA634E2-85A1-4881-AE4A-C615A6A3C22F}" srcOrd="6" destOrd="0" parTransId="{02425675-5DF2-4409-917C-22C5A0D15AA8}" sibTransId="{E2402019-4460-4CCC-AEE0-2BE88A40A8A5}"/>
    <dgm:cxn modelId="{B9E3EF9D-2C3D-4130-A899-75F003543299}" type="presOf" srcId="{DAD6F1A2-78CF-4BB0-811F-7A7153A604EC}" destId="{60E7102B-55E3-4734-BB6D-5C0B4E702382}" srcOrd="0" destOrd="0" presId="urn:microsoft.com/office/officeart/2005/8/layout/default"/>
    <dgm:cxn modelId="{C9A6010D-20B4-4420-8405-9BDBF0B5E525}" type="presOf" srcId="{6051D6B2-2FDD-46CC-94FE-D5816366D241}" destId="{B8FD6E9B-E954-4DD1-8911-CB822DF985A7}" srcOrd="0" destOrd="0" presId="urn:microsoft.com/office/officeart/2005/8/layout/default"/>
    <dgm:cxn modelId="{17D1B84A-0626-47D4-92F0-DD9E65D30A4D}" type="presOf" srcId="{CC2FD036-EE7C-424D-BDCD-68DB3BEC4D8A}" destId="{EEBB68F7-C11A-469F-AD53-B847E0EA4B5D}" srcOrd="0" destOrd="0" presId="urn:microsoft.com/office/officeart/2005/8/layout/default"/>
    <dgm:cxn modelId="{B216D715-A948-447E-9F32-9B4D23ED0D2D}" srcId="{F83D8CD7-D81A-42E1-A66C-B63BCBC996F2}" destId="{CC2FD036-EE7C-424D-BDCD-68DB3BEC4D8A}" srcOrd="4" destOrd="0" parTransId="{363AA20C-0D9F-466D-BF82-2F310353DC47}" sibTransId="{7F1D5AC8-FE35-4587-BF3C-E4F8255EE088}"/>
    <dgm:cxn modelId="{8E4C7331-C59A-42B4-8D07-99E9FE262FB1}" type="presOf" srcId="{31BD7C28-5531-45BD-83B8-1E5009F89D3D}" destId="{FA19916C-6535-4C8D-B9B5-7FB42F75BC74}" srcOrd="0" destOrd="0" presId="urn:microsoft.com/office/officeart/2005/8/layout/default"/>
    <dgm:cxn modelId="{467B962F-9B53-4125-A75A-8D499E198A3B}" type="presOf" srcId="{B0794D95-0615-480A-9065-5AEC6720A422}" destId="{5CA4FD01-BAA4-4C62-80FC-DA29BF2C61E6}" srcOrd="0" destOrd="0" presId="urn:microsoft.com/office/officeart/2005/8/layout/default"/>
    <dgm:cxn modelId="{3E245B7F-6EB7-4554-ADBD-C9EBB49D25E1}" srcId="{F83D8CD7-D81A-42E1-A66C-B63BCBC996F2}" destId="{31BD7C28-5531-45BD-83B8-1E5009F89D3D}" srcOrd="1" destOrd="0" parTransId="{B5A53C09-ADB9-46A8-94DC-DB7CFC208879}" sibTransId="{A40CA301-6B25-4086-9D3C-B1F8A4A8E9AA}"/>
    <dgm:cxn modelId="{7E73E2FB-AF40-4F3B-8DE9-C30E988F3CD8}" type="presOf" srcId="{F83D8CD7-D81A-42E1-A66C-B63BCBC996F2}" destId="{4375E5EF-CF42-4CFA-BA59-C926D3DA2009}" srcOrd="0" destOrd="0" presId="urn:microsoft.com/office/officeart/2005/8/layout/default"/>
    <dgm:cxn modelId="{6B008C01-1FF0-4BF1-89D1-2F34428FDE06}" srcId="{F83D8CD7-D81A-42E1-A66C-B63BCBC996F2}" destId="{B0794D95-0615-480A-9065-5AEC6720A422}" srcOrd="5" destOrd="0" parTransId="{EB70FE65-9792-408A-B4EE-D065932FC224}" sibTransId="{28E14F5C-E2F4-450A-8906-C78998945901}"/>
    <dgm:cxn modelId="{CCCAD199-DEE2-4063-BB78-0EF314CB80AB}" type="presOf" srcId="{E02D5323-9ABF-430D-AB9A-C4C81D002E33}" destId="{09A0C0B4-9EF0-4D4F-ABD1-B5D3477C474E}" srcOrd="0" destOrd="0" presId="urn:microsoft.com/office/officeart/2005/8/layout/default"/>
    <dgm:cxn modelId="{B141602D-1BB1-4008-9C2C-DC4E3DA76524}" srcId="{F83D8CD7-D81A-42E1-A66C-B63BCBC996F2}" destId="{6051D6B2-2FDD-46CC-94FE-D5816366D241}" srcOrd="2" destOrd="0" parTransId="{4FA8C82A-90BF-4D13-B95D-976EB9A3B4F2}" sibTransId="{B2D6A042-7B05-4645-860D-04188B1188EB}"/>
    <dgm:cxn modelId="{968C5038-E390-48C4-BCC8-DFF7BA42D7E0}" srcId="{F83D8CD7-D81A-42E1-A66C-B63BCBC996F2}" destId="{DAD6F1A2-78CF-4BB0-811F-7A7153A604EC}" srcOrd="0" destOrd="0" parTransId="{2F4F1B0C-47D6-4342-86AE-2F00074C5EA4}" sibTransId="{62036A50-D411-485B-9E06-F1ADEF6D4885}"/>
    <dgm:cxn modelId="{4A15A2E0-B101-4515-9289-AE4ABD3AE577}" type="presOf" srcId="{8DA634E2-85A1-4881-AE4A-C615A6A3C22F}" destId="{C2FD2437-301B-4487-93EF-FAD5036CFD71}" srcOrd="0" destOrd="0" presId="urn:microsoft.com/office/officeart/2005/8/layout/default"/>
    <dgm:cxn modelId="{42040D7D-8595-434E-BD3C-77662ECD88B2}" type="presParOf" srcId="{4375E5EF-CF42-4CFA-BA59-C926D3DA2009}" destId="{60E7102B-55E3-4734-BB6D-5C0B4E702382}" srcOrd="0" destOrd="0" presId="urn:microsoft.com/office/officeart/2005/8/layout/default"/>
    <dgm:cxn modelId="{8645CCC5-BD30-4C72-8297-3198C9C22204}" type="presParOf" srcId="{4375E5EF-CF42-4CFA-BA59-C926D3DA2009}" destId="{5EFBAC96-C60F-4F78-81AA-24E19E90AD38}" srcOrd="1" destOrd="0" presId="urn:microsoft.com/office/officeart/2005/8/layout/default"/>
    <dgm:cxn modelId="{AFD322E5-9BA6-42C6-80A8-63DE3F57687E}" type="presParOf" srcId="{4375E5EF-CF42-4CFA-BA59-C926D3DA2009}" destId="{FA19916C-6535-4C8D-B9B5-7FB42F75BC74}" srcOrd="2" destOrd="0" presId="urn:microsoft.com/office/officeart/2005/8/layout/default"/>
    <dgm:cxn modelId="{7CDBF347-5E40-4A66-A97A-E1F27BC6D042}" type="presParOf" srcId="{4375E5EF-CF42-4CFA-BA59-C926D3DA2009}" destId="{361F8F97-7B29-4C2B-B9E4-61CD3AEA45E7}" srcOrd="3" destOrd="0" presId="urn:microsoft.com/office/officeart/2005/8/layout/default"/>
    <dgm:cxn modelId="{1788EBCB-DFB2-4F2D-9DCA-A49CA4055DB0}" type="presParOf" srcId="{4375E5EF-CF42-4CFA-BA59-C926D3DA2009}" destId="{B8FD6E9B-E954-4DD1-8911-CB822DF985A7}" srcOrd="4" destOrd="0" presId="urn:microsoft.com/office/officeart/2005/8/layout/default"/>
    <dgm:cxn modelId="{B19690DB-A5E2-489B-A93E-AEC893D59F4F}" type="presParOf" srcId="{4375E5EF-CF42-4CFA-BA59-C926D3DA2009}" destId="{43E0D460-F74E-4874-9E35-43E11AC29F1F}" srcOrd="5" destOrd="0" presId="urn:microsoft.com/office/officeart/2005/8/layout/default"/>
    <dgm:cxn modelId="{237A0A6F-4309-46D7-B1AD-A6CEFA8F626B}" type="presParOf" srcId="{4375E5EF-CF42-4CFA-BA59-C926D3DA2009}" destId="{09A0C0B4-9EF0-4D4F-ABD1-B5D3477C474E}" srcOrd="6" destOrd="0" presId="urn:microsoft.com/office/officeart/2005/8/layout/default"/>
    <dgm:cxn modelId="{E3720BEF-6F1F-4C22-A95E-DF6C65264319}" type="presParOf" srcId="{4375E5EF-CF42-4CFA-BA59-C926D3DA2009}" destId="{61A30DF4-55B2-4034-AF69-7A7530EF7CBE}" srcOrd="7" destOrd="0" presId="urn:microsoft.com/office/officeart/2005/8/layout/default"/>
    <dgm:cxn modelId="{517379EE-6C46-4DD2-80E7-F5325BB149D9}" type="presParOf" srcId="{4375E5EF-CF42-4CFA-BA59-C926D3DA2009}" destId="{EEBB68F7-C11A-469F-AD53-B847E0EA4B5D}" srcOrd="8" destOrd="0" presId="urn:microsoft.com/office/officeart/2005/8/layout/default"/>
    <dgm:cxn modelId="{FE9E78C2-8F9F-4AED-A67E-9855758B9C71}" type="presParOf" srcId="{4375E5EF-CF42-4CFA-BA59-C926D3DA2009}" destId="{DBACE26B-37D5-4DC8-AC45-8D1CA00085BA}" srcOrd="9" destOrd="0" presId="urn:microsoft.com/office/officeart/2005/8/layout/default"/>
    <dgm:cxn modelId="{9C0247C8-59F9-4AAC-9BED-C905DCCDDBB1}" type="presParOf" srcId="{4375E5EF-CF42-4CFA-BA59-C926D3DA2009}" destId="{5CA4FD01-BAA4-4C62-80FC-DA29BF2C61E6}" srcOrd="10" destOrd="0" presId="urn:microsoft.com/office/officeart/2005/8/layout/default"/>
    <dgm:cxn modelId="{6E5F83FE-4B55-4822-AC2A-84F864C9635F}" type="presParOf" srcId="{4375E5EF-CF42-4CFA-BA59-C926D3DA2009}" destId="{3E8D08D0-095C-446F-9BE8-CD19D57CB0B7}" srcOrd="11" destOrd="0" presId="urn:microsoft.com/office/officeart/2005/8/layout/default"/>
    <dgm:cxn modelId="{3E41CA87-4963-46B6-AF7B-CF1042090F13}" type="presParOf" srcId="{4375E5EF-CF42-4CFA-BA59-C926D3DA2009}" destId="{C2FD2437-301B-4487-93EF-FAD5036CFD71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BB1D11-CAFF-4618-8746-ED59B8730CA0}" type="doc">
      <dgm:prSet loTypeId="urn:microsoft.com/office/officeart/2005/8/layout/process1" loCatId="process" qsTypeId="urn:microsoft.com/office/officeart/2005/8/quickstyle/simple1#1" qsCatId="simple" csTypeId="urn:microsoft.com/office/officeart/2005/8/colors/accent1_2#2" csCatId="accent1" phldr="1"/>
      <dgm:spPr/>
    </dgm:pt>
    <dgm:pt modelId="{4DA9640C-ACF4-4D2E-88A5-E9637FB93276}">
      <dgm:prSet phldrT="[文字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500" dirty="0">
              <a:latin typeface="標楷體" panose="03000509000000000000" pitchFamily="65" charset="-120"/>
              <a:ea typeface="標楷體" panose="03000509000000000000" pitchFamily="65" charset="-120"/>
            </a:rPr>
            <a:t>教育會考</a:t>
          </a:r>
          <a:endParaRPr lang="en-US" altLang="zh-TW" sz="25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7AE3B6A-FDA8-489E-B56D-296152C0FA0E}" type="parTrans" cxnId="{5313E910-6BED-44F3-9932-C4FDABA660F8}">
      <dgm:prSet/>
      <dgm:spPr/>
      <dgm:t>
        <a:bodyPr/>
        <a:lstStyle/>
        <a:p>
          <a:endParaRPr lang="zh-TW" altLang="en-US" sz="25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353FEE3-C409-4142-B8DA-E703C6603B0F}" type="sibTrans" cxnId="{5313E910-6BED-44F3-9932-C4FDABA660F8}">
      <dgm:prSet custT="1"/>
      <dgm:spPr/>
      <dgm:t>
        <a:bodyPr/>
        <a:lstStyle/>
        <a:p>
          <a:endParaRPr lang="zh-TW" altLang="en-US" sz="25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BFF0807-C989-4A25-B38E-7CB5C5E983C1}">
      <dgm:prSet phldrT="[文字]" custT="1"/>
      <dgm:spPr/>
      <dgm:t>
        <a:bodyPr/>
        <a:lstStyle/>
        <a:p>
          <a:r>
            <a:rPr lang="zh-TW" altLang="en-US" sz="2500" dirty="0">
              <a:latin typeface="標楷體" panose="03000509000000000000" pitchFamily="65" charset="-120"/>
              <a:ea typeface="標楷體" panose="03000509000000000000" pitchFamily="65" charset="-120"/>
            </a:rPr>
            <a:t>分區五專</a:t>
          </a:r>
          <a:r>
            <a:rPr lang="en-US" altLang="zh-TW" sz="2500" dirty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2500" dirty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500" dirty="0">
              <a:latin typeface="標楷體" panose="03000509000000000000" pitchFamily="65" charset="-120"/>
              <a:ea typeface="標楷體" panose="03000509000000000000" pitchFamily="65" charset="-120"/>
            </a:rPr>
            <a:t>聯合免試入學</a:t>
          </a:r>
        </a:p>
      </dgm:t>
    </dgm:pt>
    <dgm:pt modelId="{C6CEB29B-CDA9-4D82-928B-AC2F48C3F5EA}" type="parTrans" cxnId="{DFF8427F-0DD6-4FAE-BF27-7F73A241869C}">
      <dgm:prSet/>
      <dgm:spPr/>
      <dgm:t>
        <a:bodyPr/>
        <a:lstStyle/>
        <a:p>
          <a:endParaRPr lang="zh-TW" altLang="en-US" sz="25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6B0B19B-9DDC-4FDA-82B0-3E536DF55E7A}" type="sibTrans" cxnId="{DFF8427F-0DD6-4FAE-BF27-7F73A241869C}">
      <dgm:prSet custT="1"/>
      <dgm:spPr/>
      <dgm:t>
        <a:bodyPr/>
        <a:lstStyle/>
        <a:p>
          <a:endParaRPr lang="zh-TW" altLang="en-US" sz="25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58536E4-99AD-4699-B3DC-73A347B0C8DE}">
      <dgm:prSet phldrT="[文字]" custT="1"/>
      <dgm:spPr/>
      <dgm:t>
        <a:bodyPr/>
        <a:lstStyle/>
        <a:p>
          <a:r>
            <a:rPr lang="zh-TW" altLang="en-US" sz="2500" dirty="0">
              <a:latin typeface="標楷體" panose="03000509000000000000" pitchFamily="65" charset="-120"/>
              <a:ea typeface="標楷體" panose="03000509000000000000" pitchFamily="65" charset="-120"/>
            </a:rPr>
            <a:t>各校五專續招</a:t>
          </a:r>
        </a:p>
      </dgm:t>
    </dgm:pt>
    <dgm:pt modelId="{4E0A9191-DDB6-424A-BCD7-9855D61E2D6F}" type="parTrans" cxnId="{59CF023B-7B34-4CB2-B43B-F797A8896317}">
      <dgm:prSet/>
      <dgm:spPr/>
      <dgm:t>
        <a:bodyPr/>
        <a:lstStyle/>
        <a:p>
          <a:endParaRPr lang="zh-TW" altLang="en-US" sz="25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515AEE4-D85D-4B22-90CB-9F0BAB891FB8}" type="sibTrans" cxnId="{59CF023B-7B34-4CB2-B43B-F797A8896317}">
      <dgm:prSet/>
      <dgm:spPr/>
      <dgm:t>
        <a:bodyPr/>
        <a:lstStyle/>
        <a:p>
          <a:endParaRPr lang="zh-TW" altLang="en-US" sz="25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1380C41-52B4-4BCE-A953-1C3EB90BD1B3}">
      <dgm:prSet custT="1"/>
      <dgm:spPr/>
      <dgm:t>
        <a:bodyPr/>
        <a:lstStyle/>
        <a:p>
          <a:r>
            <a:rPr lang="zh-TW" altLang="en-US" sz="2500" dirty="0">
              <a:latin typeface="標楷體" panose="03000509000000000000" pitchFamily="65" charset="-120"/>
              <a:ea typeface="標楷體" panose="03000509000000000000" pitchFamily="65" charset="-120"/>
            </a:rPr>
            <a:t>全國五專</a:t>
          </a:r>
          <a:r>
            <a:rPr lang="en-US" altLang="zh-TW" sz="2500" dirty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2500" dirty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500" dirty="0">
              <a:latin typeface="標楷體" panose="03000509000000000000" pitchFamily="65" charset="-120"/>
              <a:ea typeface="標楷體" panose="03000509000000000000" pitchFamily="65" charset="-120"/>
            </a:rPr>
            <a:t>優先免試入學</a:t>
          </a:r>
        </a:p>
      </dgm:t>
    </dgm:pt>
    <dgm:pt modelId="{0990DF9D-259E-444D-949D-1D54AFA04B57}" type="parTrans" cxnId="{5C43EF97-03B5-41EA-9840-5AA0E761A636}">
      <dgm:prSet/>
      <dgm:spPr/>
      <dgm:t>
        <a:bodyPr/>
        <a:lstStyle/>
        <a:p>
          <a:endParaRPr lang="zh-TW" altLang="en-US" sz="25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DFDC189-241F-4328-BC89-E6AB31844F04}" type="sibTrans" cxnId="{5C43EF97-03B5-41EA-9840-5AA0E761A636}">
      <dgm:prSet custT="1"/>
      <dgm:spPr/>
      <dgm:t>
        <a:bodyPr/>
        <a:lstStyle/>
        <a:p>
          <a:endParaRPr lang="zh-TW" altLang="en-US" sz="25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6BF8665-4E23-46E8-817D-3F2CABB13058}" type="pres">
      <dgm:prSet presAssocID="{CEBB1D11-CAFF-4618-8746-ED59B8730CA0}" presName="Name0" presStyleCnt="0">
        <dgm:presLayoutVars>
          <dgm:dir/>
          <dgm:resizeHandles val="exact"/>
        </dgm:presLayoutVars>
      </dgm:prSet>
      <dgm:spPr/>
    </dgm:pt>
    <dgm:pt modelId="{2DE15F1F-F7EC-41C1-9CA5-A87950478291}" type="pres">
      <dgm:prSet presAssocID="{4DA9640C-ACF4-4D2E-88A5-E9637FB9327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EC18FB-B0A0-4DC2-8BA4-6602ECD526E4}" type="pres">
      <dgm:prSet presAssocID="{8353FEE3-C409-4142-B8DA-E703C6603B0F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0FA74C00-D57F-4A7B-94EA-4C89C4506319}" type="pres">
      <dgm:prSet presAssocID="{8353FEE3-C409-4142-B8DA-E703C6603B0F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941C4A5C-22EB-45F8-998B-148C616BA682}" type="pres">
      <dgm:prSet presAssocID="{B1380C41-52B4-4BCE-A953-1C3EB90BD1B3}" presName="node" presStyleLbl="node1" presStyleIdx="1" presStyleCnt="4" custScaleX="1395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20522E-DD67-4807-B81B-6EBCA8AA2997}" type="pres">
      <dgm:prSet presAssocID="{0DFDC189-241F-4328-BC89-E6AB31844F04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6CFAEB61-2D27-4906-81D2-A086929B7407}" type="pres">
      <dgm:prSet presAssocID="{0DFDC189-241F-4328-BC89-E6AB31844F04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97D1C377-6F72-4845-B8FD-0D5E59E1BEE5}" type="pres">
      <dgm:prSet presAssocID="{9BFF0807-C989-4A25-B38E-7CB5C5E983C1}" presName="node" presStyleLbl="node1" presStyleIdx="2" presStyleCnt="4" custScaleX="14004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6567A3-05DF-47CA-8B6F-110DB9AB9234}" type="pres">
      <dgm:prSet presAssocID="{36B0B19B-9DDC-4FDA-82B0-3E536DF55E7A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F81E48B6-FD3C-4290-B5CB-938273A49C78}" type="pres">
      <dgm:prSet presAssocID="{36B0B19B-9DDC-4FDA-82B0-3E536DF55E7A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C1A77CB2-3B9D-4D05-8613-3104BB379740}" type="pres">
      <dgm:prSet presAssocID="{458536E4-99AD-4699-B3DC-73A347B0C8D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CDA6C7A-9A68-4119-99D0-2F2706C387BD}" type="presOf" srcId="{B1380C41-52B4-4BCE-A953-1C3EB90BD1B3}" destId="{941C4A5C-22EB-45F8-998B-148C616BA682}" srcOrd="0" destOrd="0" presId="urn:microsoft.com/office/officeart/2005/8/layout/process1"/>
    <dgm:cxn modelId="{2BBC1CAB-6A99-4565-8913-96EC3076B6A5}" type="presOf" srcId="{36B0B19B-9DDC-4FDA-82B0-3E536DF55E7A}" destId="{F81E48B6-FD3C-4290-B5CB-938273A49C78}" srcOrd="1" destOrd="0" presId="urn:microsoft.com/office/officeart/2005/8/layout/process1"/>
    <dgm:cxn modelId="{7874A6EA-B9B4-453B-A621-D3E11CEA96FC}" type="presOf" srcId="{36B0B19B-9DDC-4FDA-82B0-3E536DF55E7A}" destId="{946567A3-05DF-47CA-8B6F-110DB9AB9234}" srcOrd="0" destOrd="0" presId="urn:microsoft.com/office/officeart/2005/8/layout/process1"/>
    <dgm:cxn modelId="{AF66D0AE-56C9-464B-B512-CBD8D5D25087}" type="presOf" srcId="{0DFDC189-241F-4328-BC89-E6AB31844F04}" destId="{6CFAEB61-2D27-4906-81D2-A086929B7407}" srcOrd="1" destOrd="0" presId="urn:microsoft.com/office/officeart/2005/8/layout/process1"/>
    <dgm:cxn modelId="{AE5D5DEC-470C-4E28-97FA-38A8FC206D6C}" type="presOf" srcId="{458536E4-99AD-4699-B3DC-73A347B0C8DE}" destId="{C1A77CB2-3B9D-4D05-8613-3104BB379740}" srcOrd="0" destOrd="0" presId="urn:microsoft.com/office/officeart/2005/8/layout/process1"/>
    <dgm:cxn modelId="{DFF8427F-0DD6-4FAE-BF27-7F73A241869C}" srcId="{CEBB1D11-CAFF-4618-8746-ED59B8730CA0}" destId="{9BFF0807-C989-4A25-B38E-7CB5C5E983C1}" srcOrd="2" destOrd="0" parTransId="{C6CEB29B-CDA9-4D82-928B-AC2F48C3F5EA}" sibTransId="{36B0B19B-9DDC-4FDA-82B0-3E536DF55E7A}"/>
    <dgm:cxn modelId="{FC85F133-A271-49C1-A57D-753E43EABA05}" type="presOf" srcId="{9BFF0807-C989-4A25-B38E-7CB5C5E983C1}" destId="{97D1C377-6F72-4845-B8FD-0D5E59E1BEE5}" srcOrd="0" destOrd="0" presId="urn:microsoft.com/office/officeart/2005/8/layout/process1"/>
    <dgm:cxn modelId="{5C43EF97-03B5-41EA-9840-5AA0E761A636}" srcId="{CEBB1D11-CAFF-4618-8746-ED59B8730CA0}" destId="{B1380C41-52B4-4BCE-A953-1C3EB90BD1B3}" srcOrd="1" destOrd="0" parTransId="{0990DF9D-259E-444D-949D-1D54AFA04B57}" sibTransId="{0DFDC189-241F-4328-BC89-E6AB31844F04}"/>
    <dgm:cxn modelId="{40100086-EDD4-47A4-A40E-689D6320A314}" type="presOf" srcId="{8353FEE3-C409-4142-B8DA-E703C6603B0F}" destId="{14EC18FB-B0A0-4DC2-8BA4-6602ECD526E4}" srcOrd="0" destOrd="0" presId="urn:microsoft.com/office/officeart/2005/8/layout/process1"/>
    <dgm:cxn modelId="{0CE24E47-09B1-48F0-9F89-30963B3FD9DC}" type="presOf" srcId="{8353FEE3-C409-4142-B8DA-E703C6603B0F}" destId="{0FA74C00-D57F-4A7B-94EA-4C89C4506319}" srcOrd="1" destOrd="0" presId="urn:microsoft.com/office/officeart/2005/8/layout/process1"/>
    <dgm:cxn modelId="{5313E910-6BED-44F3-9932-C4FDABA660F8}" srcId="{CEBB1D11-CAFF-4618-8746-ED59B8730CA0}" destId="{4DA9640C-ACF4-4D2E-88A5-E9637FB93276}" srcOrd="0" destOrd="0" parTransId="{B7AE3B6A-FDA8-489E-B56D-296152C0FA0E}" sibTransId="{8353FEE3-C409-4142-B8DA-E703C6603B0F}"/>
    <dgm:cxn modelId="{1DD33300-1C90-423B-AAF4-0B0BAEB872ED}" type="presOf" srcId="{4DA9640C-ACF4-4D2E-88A5-E9637FB93276}" destId="{2DE15F1F-F7EC-41C1-9CA5-A87950478291}" srcOrd="0" destOrd="0" presId="urn:microsoft.com/office/officeart/2005/8/layout/process1"/>
    <dgm:cxn modelId="{11D316EB-FCB0-4D15-BEAE-870AD02E5BE0}" type="presOf" srcId="{0DFDC189-241F-4328-BC89-E6AB31844F04}" destId="{9720522E-DD67-4807-B81B-6EBCA8AA2997}" srcOrd="0" destOrd="0" presId="urn:microsoft.com/office/officeart/2005/8/layout/process1"/>
    <dgm:cxn modelId="{59CF023B-7B34-4CB2-B43B-F797A8896317}" srcId="{CEBB1D11-CAFF-4618-8746-ED59B8730CA0}" destId="{458536E4-99AD-4699-B3DC-73A347B0C8DE}" srcOrd="3" destOrd="0" parTransId="{4E0A9191-DDB6-424A-BCD7-9855D61E2D6F}" sibTransId="{A515AEE4-D85D-4B22-90CB-9F0BAB891FB8}"/>
    <dgm:cxn modelId="{F97FA90F-8F41-406D-A519-3EE22DD42343}" type="presOf" srcId="{CEBB1D11-CAFF-4618-8746-ED59B8730CA0}" destId="{D6BF8665-4E23-46E8-817D-3F2CABB13058}" srcOrd="0" destOrd="0" presId="urn:microsoft.com/office/officeart/2005/8/layout/process1"/>
    <dgm:cxn modelId="{53422FDB-A023-4CA3-ADF8-C276E492B438}" type="presParOf" srcId="{D6BF8665-4E23-46E8-817D-3F2CABB13058}" destId="{2DE15F1F-F7EC-41C1-9CA5-A87950478291}" srcOrd="0" destOrd="0" presId="urn:microsoft.com/office/officeart/2005/8/layout/process1"/>
    <dgm:cxn modelId="{0CBBC35F-69AA-4299-9E87-3743866D7071}" type="presParOf" srcId="{D6BF8665-4E23-46E8-817D-3F2CABB13058}" destId="{14EC18FB-B0A0-4DC2-8BA4-6602ECD526E4}" srcOrd="1" destOrd="0" presId="urn:microsoft.com/office/officeart/2005/8/layout/process1"/>
    <dgm:cxn modelId="{C196D155-B979-42B6-9BA1-4A4DDC0A9C55}" type="presParOf" srcId="{14EC18FB-B0A0-4DC2-8BA4-6602ECD526E4}" destId="{0FA74C00-D57F-4A7B-94EA-4C89C4506319}" srcOrd="0" destOrd="0" presId="urn:microsoft.com/office/officeart/2005/8/layout/process1"/>
    <dgm:cxn modelId="{7E7291B5-2D62-4EA5-A1CF-9E2FBBB4524B}" type="presParOf" srcId="{D6BF8665-4E23-46E8-817D-3F2CABB13058}" destId="{941C4A5C-22EB-45F8-998B-148C616BA682}" srcOrd="2" destOrd="0" presId="urn:microsoft.com/office/officeart/2005/8/layout/process1"/>
    <dgm:cxn modelId="{B0AB8978-2730-4B4A-ABC3-EA6A0A5882D3}" type="presParOf" srcId="{D6BF8665-4E23-46E8-817D-3F2CABB13058}" destId="{9720522E-DD67-4807-B81B-6EBCA8AA2997}" srcOrd="3" destOrd="0" presId="urn:microsoft.com/office/officeart/2005/8/layout/process1"/>
    <dgm:cxn modelId="{71EE7A94-EDB3-4564-BD96-A8748B58395E}" type="presParOf" srcId="{9720522E-DD67-4807-B81B-6EBCA8AA2997}" destId="{6CFAEB61-2D27-4906-81D2-A086929B7407}" srcOrd="0" destOrd="0" presId="urn:microsoft.com/office/officeart/2005/8/layout/process1"/>
    <dgm:cxn modelId="{28C6848B-C2F9-4058-9BBA-C93C2C68A148}" type="presParOf" srcId="{D6BF8665-4E23-46E8-817D-3F2CABB13058}" destId="{97D1C377-6F72-4845-B8FD-0D5E59E1BEE5}" srcOrd="4" destOrd="0" presId="urn:microsoft.com/office/officeart/2005/8/layout/process1"/>
    <dgm:cxn modelId="{AEE6558E-8AD9-4DF6-9971-4CF92587200D}" type="presParOf" srcId="{D6BF8665-4E23-46E8-817D-3F2CABB13058}" destId="{946567A3-05DF-47CA-8B6F-110DB9AB9234}" srcOrd="5" destOrd="0" presId="urn:microsoft.com/office/officeart/2005/8/layout/process1"/>
    <dgm:cxn modelId="{49CF6FF4-67D2-46C9-B4BD-7A6F3915289F}" type="presParOf" srcId="{946567A3-05DF-47CA-8B6F-110DB9AB9234}" destId="{F81E48B6-FD3C-4290-B5CB-938273A49C78}" srcOrd="0" destOrd="0" presId="urn:microsoft.com/office/officeart/2005/8/layout/process1"/>
    <dgm:cxn modelId="{61DA72BE-902B-4289-822C-D747932EC781}" type="presParOf" srcId="{D6BF8665-4E23-46E8-817D-3F2CABB13058}" destId="{C1A77CB2-3B9D-4D05-8613-3104BB37974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5407A5-2B67-4711-B9EB-110586A6646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90DE780-7A0A-4016-9569-DB14A431C298}">
      <dgm:prSet phldrT="[文字]"/>
      <dgm:spPr/>
      <dgm:t>
        <a:bodyPr/>
        <a:lstStyle/>
        <a:p>
          <a:r>
            <a:rPr lang="zh-TW" altLang="en-US" dirty="0"/>
            <a:t>馬偕醫護管理專科學校</a:t>
          </a:r>
        </a:p>
      </dgm:t>
    </dgm:pt>
    <dgm:pt modelId="{F29A3A8C-B22E-471E-B61C-E58F2ED3A0FF}" type="parTrans" cxnId="{6F9E5F40-6BAD-4CD6-B8FD-E28CE111DDD7}">
      <dgm:prSet/>
      <dgm:spPr/>
      <dgm:t>
        <a:bodyPr/>
        <a:lstStyle/>
        <a:p>
          <a:endParaRPr lang="zh-TW" altLang="en-US"/>
        </a:p>
      </dgm:t>
    </dgm:pt>
    <dgm:pt modelId="{3628816D-E812-45CE-B3F3-5FB2C5135339}" type="sibTrans" cxnId="{6F9E5F40-6BAD-4CD6-B8FD-E28CE111DDD7}">
      <dgm:prSet/>
      <dgm:spPr/>
      <dgm:t>
        <a:bodyPr/>
        <a:lstStyle/>
        <a:p>
          <a:endParaRPr lang="zh-TW" altLang="en-US"/>
        </a:p>
      </dgm:t>
    </dgm:pt>
    <dgm:pt modelId="{F0920293-CAC7-4F19-B31E-C1A416741AEF}">
      <dgm:prSet phldrT="[文字]"/>
      <dgm:spPr/>
      <dgm:t>
        <a:bodyPr/>
        <a:lstStyle/>
        <a:p>
          <a:r>
            <a:rPr lang="zh-TW" altLang="en-US" dirty="0"/>
            <a:t>耕莘健康管理專科學校</a:t>
          </a:r>
        </a:p>
      </dgm:t>
    </dgm:pt>
    <dgm:pt modelId="{8E272041-FA19-436D-9F60-94CECC29B8AE}" type="parTrans" cxnId="{F15874DD-FEBF-4ECF-A8AA-3AA4DEF1C04D}">
      <dgm:prSet/>
      <dgm:spPr/>
      <dgm:t>
        <a:bodyPr/>
        <a:lstStyle/>
        <a:p>
          <a:endParaRPr lang="zh-TW" altLang="en-US"/>
        </a:p>
      </dgm:t>
    </dgm:pt>
    <dgm:pt modelId="{8E1ECF8D-2104-4C5E-91A1-D9007D2E0869}" type="sibTrans" cxnId="{F15874DD-FEBF-4ECF-A8AA-3AA4DEF1C04D}">
      <dgm:prSet/>
      <dgm:spPr/>
      <dgm:t>
        <a:bodyPr/>
        <a:lstStyle/>
        <a:p>
          <a:endParaRPr lang="zh-TW" altLang="en-US"/>
        </a:p>
      </dgm:t>
    </dgm:pt>
    <dgm:pt modelId="{29EE8815-3516-4FFA-9030-1F4975CEB0C9}">
      <dgm:prSet phldrT="[文字]"/>
      <dgm:spPr/>
      <dgm:t>
        <a:bodyPr/>
        <a:lstStyle/>
        <a:p>
          <a:r>
            <a:rPr lang="zh-TW" altLang="en-US" dirty="0"/>
            <a:t>新生醫護管理專科學校</a:t>
          </a:r>
        </a:p>
      </dgm:t>
    </dgm:pt>
    <dgm:pt modelId="{500CBDE3-40E9-42FF-9CF6-1FF7BA39CD9E}" type="parTrans" cxnId="{5AA20ACC-E55F-479F-B18C-A34A1AA8EBF2}">
      <dgm:prSet/>
      <dgm:spPr/>
      <dgm:t>
        <a:bodyPr/>
        <a:lstStyle/>
        <a:p>
          <a:endParaRPr lang="zh-TW" altLang="en-US"/>
        </a:p>
      </dgm:t>
    </dgm:pt>
    <dgm:pt modelId="{CCF1F7CE-B675-41B0-A570-B9B22358C37F}" type="sibTrans" cxnId="{5AA20ACC-E55F-479F-B18C-A34A1AA8EBF2}">
      <dgm:prSet/>
      <dgm:spPr/>
      <dgm:t>
        <a:bodyPr/>
        <a:lstStyle/>
        <a:p>
          <a:endParaRPr lang="zh-TW" altLang="en-US"/>
        </a:p>
      </dgm:t>
    </dgm:pt>
    <dgm:pt modelId="{EE7A18F1-043F-4263-94FE-AC348248065B}" type="pres">
      <dgm:prSet presAssocID="{F85407A5-2B67-4711-B9EB-110586A6646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0B61EFD7-2F27-4A09-A15A-3404985008CE}" type="pres">
      <dgm:prSet presAssocID="{F85407A5-2B67-4711-B9EB-110586A66468}" presName="Name1" presStyleCnt="0"/>
      <dgm:spPr/>
    </dgm:pt>
    <dgm:pt modelId="{6362D718-6F54-4491-B322-F91B5AD435C8}" type="pres">
      <dgm:prSet presAssocID="{F85407A5-2B67-4711-B9EB-110586A66468}" presName="cycle" presStyleCnt="0"/>
      <dgm:spPr/>
    </dgm:pt>
    <dgm:pt modelId="{D90FFAD4-8AFE-4B25-BFB0-B1E79C028B88}" type="pres">
      <dgm:prSet presAssocID="{F85407A5-2B67-4711-B9EB-110586A66468}" presName="srcNode" presStyleLbl="node1" presStyleIdx="0" presStyleCnt="3"/>
      <dgm:spPr/>
    </dgm:pt>
    <dgm:pt modelId="{0A310344-78B2-4FB7-BB67-792CEC9BD021}" type="pres">
      <dgm:prSet presAssocID="{F85407A5-2B67-4711-B9EB-110586A66468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BB0E6CF7-7088-4179-8514-6B65185EA8B1}" type="pres">
      <dgm:prSet presAssocID="{F85407A5-2B67-4711-B9EB-110586A66468}" presName="extraNode" presStyleLbl="node1" presStyleIdx="0" presStyleCnt="3"/>
      <dgm:spPr/>
    </dgm:pt>
    <dgm:pt modelId="{5122E2A5-D28F-4649-9863-7CB54A9B2E74}" type="pres">
      <dgm:prSet presAssocID="{F85407A5-2B67-4711-B9EB-110586A66468}" presName="dstNode" presStyleLbl="node1" presStyleIdx="0" presStyleCnt="3"/>
      <dgm:spPr/>
    </dgm:pt>
    <dgm:pt modelId="{05837830-A271-43EE-A9D7-A8B835D107D6}" type="pres">
      <dgm:prSet presAssocID="{290DE780-7A0A-4016-9569-DB14A431C29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D027C8-A93C-4CE9-BDD0-9D2FA90D3E02}" type="pres">
      <dgm:prSet presAssocID="{290DE780-7A0A-4016-9569-DB14A431C298}" presName="accent_1" presStyleCnt="0"/>
      <dgm:spPr/>
    </dgm:pt>
    <dgm:pt modelId="{FA729352-6CBB-48C8-BF90-C7B1CF6A314F}" type="pres">
      <dgm:prSet presAssocID="{290DE780-7A0A-4016-9569-DB14A431C298}" presName="accentRepeatNode" presStyleLbl="solidFgAcc1" presStyleIdx="0" presStyleCnt="3"/>
      <dgm:spPr/>
    </dgm:pt>
    <dgm:pt modelId="{94D3479F-6BE8-4A74-80C0-1F17CE54B49F}" type="pres">
      <dgm:prSet presAssocID="{F0920293-CAC7-4F19-B31E-C1A416741AE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9B0AF3-7624-4760-B254-6FBB18EFF27E}" type="pres">
      <dgm:prSet presAssocID="{F0920293-CAC7-4F19-B31E-C1A416741AEF}" presName="accent_2" presStyleCnt="0"/>
      <dgm:spPr/>
    </dgm:pt>
    <dgm:pt modelId="{1BD41A0D-DF90-49CF-B195-851421A0D231}" type="pres">
      <dgm:prSet presAssocID="{F0920293-CAC7-4F19-B31E-C1A416741AEF}" presName="accentRepeatNode" presStyleLbl="solidFgAcc1" presStyleIdx="1" presStyleCnt="3"/>
      <dgm:spPr/>
    </dgm:pt>
    <dgm:pt modelId="{5D65B672-1186-458B-AC0D-875E661DE2FB}" type="pres">
      <dgm:prSet presAssocID="{29EE8815-3516-4FFA-9030-1F4975CEB0C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5B9DFB-8E25-479B-ABCF-9BA03FBB587E}" type="pres">
      <dgm:prSet presAssocID="{29EE8815-3516-4FFA-9030-1F4975CEB0C9}" presName="accent_3" presStyleCnt="0"/>
      <dgm:spPr/>
    </dgm:pt>
    <dgm:pt modelId="{38FE2C7F-A7D0-42CB-9DAB-291293D7B8E7}" type="pres">
      <dgm:prSet presAssocID="{29EE8815-3516-4FFA-9030-1F4975CEB0C9}" presName="accentRepeatNode" presStyleLbl="solidFgAcc1" presStyleIdx="2" presStyleCnt="3"/>
      <dgm:spPr/>
    </dgm:pt>
  </dgm:ptLst>
  <dgm:cxnLst>
    <dgm:cxn modelId="{B97AC6E6-E6C6-499E-A9F8-108F3B9EEA43}" type="presOf" srcId="{F85407A5-2B67-4711-B9EB-110586A66468}" destId="{EE7A18F1-043F-4263-94FE-AC348248065B}" srcOrd="0" destOrd="0" presId="urn:microsoft.com/office/officeart/2008/layout/VerticalCurvedList"/>
    <dgm:cxn modelId="{F15874DD-FEBF-4ECF-A8AA-3AA4DEF1C04D}" srcId="{F85407A5-2B67-4711-B9EB-110586A66468}" destId="{F0920293-CAC7-4F19-B31E-C1A416741AEF}" srcOrd="1" destOrd="0" parTransId="{8E272041-FA19-436D-9F60-94CECC29B8AE}" sibTransId="{8E1ECF8D-2104-4C5E-91A1-D9007D2E0869}"/>
    <dgm:cxn modelId="{6F9E5F40-6BAD-4CD6-B8FD-E28CE111DDD7}" srcId="{F85407A5-2B67-4711-B9EB-110586A66468}" destId="{290DE780-7A0A-4016-9569-DB14A431C298}" srcOrd="0" destOrd="0" parTransId="{F29A3A8C-B22E-471E-B61C-E58F2ED3A0FF}" sibTransId="{3628816D-E812-45CE-B3F3-5FB2C5135339}"/>
    <dgm:cxn modelId="{7C83B46E-0DEB-4B3E-B36A-AD89B918F210}" type="presOf" srcId="{29EE8815-3516-4FFA-9030-1F4975CEB0C9}" destId="{5D65B672-1186-458B-AC0D-875E661DE2FB}" srcOrd="0" destOrd="0" presId="urn:microsoft.com/office/officeart/2008/layout/VerticalCurvedList"/>
    <dgm:cxn modelId="{5AA20ACC-E55F-479F-B18C-A34A1AA8EBF2}" srcId="{F85407A5-2B67-4711-B9EB-110586A66468}" destId="{29EE8815-3516-4FFA-9030-1F4975CEB0C9}" srcOrd="2" destOrd="0" parTransId="{500CBDE3-40E9-42FF-9CF6-1FF7BA39CD9E}" sibTransId="{CCF1F7CE-B675-41B0-A570-B9B22358C37F}"/>
    <dgm:cxn modelId="{9D7838E7-0E32-4339-BA0E-DD81ECDDD439}" type="presOf" srcId="{3628816D-E812-45CE-B3F3-5FB2C5135339}" destId="{0A310344-78B2-4FB7-BB67-792CEC9BD021}" srcOrd="0" destOrd="0" presId="urn:microsoft.com/office/officeart/2008/layout/VerticalCurvedList"/>
    <dgm:cxn modelId="{579A53ED-9354-4C58-B3EC-163CA6E72952}" type="presOf" srcId="{F0920293-CAC7-4F19-B31E-C1A416741AEF}" destId="{94D3479F-6BE8-4A74-80C0-1F17CE54B49F}" srcOrd="0" destOrd="0" presId="urn:microsoft.com/office/officeart/2008/layout/VerticalCurvedList"/>
    <dgm:cxn modelId="{A14F07D0-5AA6-4FCA-8920-D8CA9050BBB5}" type="presOf" srcId="{290DE780-7A0A-4016-9569-DB14A431C298}" destId="{05837830-A271-43EE-A9D7-A8B835D107D6}" srcOrd="0" destOrd="0" presId="urn:microsoft.com/office/officeart/2008/layout/VerticalCurvedList"/>
    <dgm:cxn modelId="{D4AB0B48-E613-452F-9AFD-628994A08599}" type="presParOf" srcId="{EE7A18F1-043F-4263-94FE-AC348248065B}" destId="{0B61EFD7-2F27-4A09-A15A-3404985008CE}" srcOrd="0" destOrd="0" presId="urn:microsoft.com/office/officeart/2008/layout/VerticalCurvedList"/>
    <dgm:cxn modelId="{B4565918-346C-49B6-87D2-7EDDB17BBDC8}" type="presParOf" srcId="{0B61EFD7-2F27-4A09-A15A-3404985008CE}" destId="{6362D718-6F54-4491-B322-F91B5AD435C8}" srcOrd="0" destOrd="0" presId="urn:microsoft.com/office/officeart/2008/layout/VerticalCurvedList"/>
    <dgm:cxn modelId="{DB9AD733-D86E-4C6C-9E86-786F90B2755E}" type="presParOf" srcId="{6362D718-6F54-4491-B322-F91B5AD435C8}" destId="{D90FFAD4-8AFE-4B25-BFB0-B1E79C028B88}" srcOrd="0" destOrd="0" presId="urn:microsoft.com/office/officeart/2008/layout/VerticalCurvedList"/>
    <dgm:cxn modelId="{1A26FB6F-D57B-4672-A87F-D6C4F9108D58}" type="presParOf" srcId="{6362D718-6F54-4491-B322-F91B5AD435C8}" destId="{0A310344-78B2-4FB7-BB67-792CEC9BD021}" srcOrd="1" destOrd="0" presId="urn:microsoft.com/office/officeart/2008/layout/VerticalCurvedList"/>
    <dgm:cxn modelId="{7D014487-69B4-41E1-AF02-ED77FC20B561}" type="presParOf" srcId="{6362D718-6F54-4491-B322-F91B5AD435C8}" destId="{BB0E6CF7-7088-4179-8514-6B65185EA8B1}" srcOrd="2" destOrd="0" presId="urn:microsoft.com/office/officeart/2008/layout/VerticalCurvedList"/>
    <dgm:cxn modelId="{0A99217B-2DC5-4F9B-81ED-85C0ACEEAB27}" type="presParOf" srcId="{6362D718-6F54-4491-B322-F91B5AD435C8}" destId="{5122E2A5-D28F-4649-9863-7CB54A9B2E74}" srcOrd="3" destOrd="0" presId="urn:microsoft.com/office/officeart/2008/layout/VerticalCurvedList"/>
    <dgm:cxn modelId="{957C0E5E-70A8-4AE4-B4E2-7A877AB974E4}" type="presParOf" srcId="{0B61EFD7-2F27-4A09-A15A-3404985008CE}" destId="{05837830-A271-43EE-A9D7-A8B835D107D6}" srcOrd="1" destOrd="0" presId="urn:microsoft.com/office/officeart/2008/layout/VerticalCurvedList"/>
    <dgm:cxn modelId="{0A81A117-C38A-4C9E-B0D0-2497E95C4DAB}" type="presParOf" srcId="{0B61EFD7-2F27-4A09-A15A-3404985008CE}" destId="{DCD027C8-A93C-4CE9-BDD0-9D2FA90D3E02}" srcOrd="2" destOrd="0" presId="urn:microsoft.com/office/officeart/2008/layout/VerticalCurvedList"/>
    <dgm:cxn modelId="{197BDC32-E409-4AC9-852F-C889592148DA}" type="presParOf" srcId="{DCD027C8-A93C-4CE9-BDD0-9D2FA90D3E02}" destId="{FA729352-6CBB-48C8-BF90-C7B1CF6A314F}" srcOrd="0" destOrd="0" presId="urn:microsoft.com/office/officeart/2008/layout/VerticalCurvedList"/>
    <dgm:cxn modelId="{E825ACD5-26D1-472A-8AA5-3BF9E6E3D6B2}" type="presParOf" srcId="{0B61EFD7-2F27-4A09-A15A-3404985008CE}" destId="{94D3479F-6BE8-4A74-80C0-1F17CE54B49F}" srcOrd="3" destOrd="0" presId="urn:microsoft.com/office/officeart/2008/layout/VerticalCurvedList"/>
    <dgm:cxn modelId="{92C08B16-4288-4D29-9D28-18BB26827055}" type="presParOf" srcId="{0B61EFD7-2F27-4A09-A15A-3404985008CE}" destId="{129B0AF3-7624-4760-B254-6FBB18EFF27E}" srcOrd="4" destOrd="0" presId="urn:microsoft.com/office/officeart/2008/layout/VerticalCurvedList"/>
    <dgm:cxn modelId="{B5938425-685A-49D6-BDE6-A45FE43FFC02}" type="presParOf" srcId="{129B0AF3-7624-4760-B254-6FBB18EFF27E}" destId="{1BD41A0D-DF90-49CF-B195-851421A0D231}" srcOrd="0" destOrd="0" presId="urn:microsoft.com/office/officeart/2008/layout/VerticalCurvedList"/>
    <dgm:cxn modelId="{C3D10037-819C-4B6F-94A0-D24EBE652D81}" type="presParOf" srcId="{0B61EFD7-2F27-4A09-A15A-3404985008CE}" destId="{5D65B672-1186-458B-AC0D-875E661DE2FB}" srcOrd="5" destOrd="0" presId="urn:microsoft.com/office/officeart/2008/layout/VerticalCurvedList"/>
    <dgm:cxn modelId="{60905953-0DFC-470E-8698-0A134D5C189F}" type="presParOf" srcId="{0B61EFD7-2F27-4A09-A15A-3404985008CE}" destId="{F75B9DFB-8E25-479B-ABCF-9BA03FBB587E}" srcOrd="6" destOrd="0" presId="urn:microsoft.com/office/officeart/2008/layout/VerticalCurvedList"/>
    <dgm:cxn modelId="{20902E6D-A22F-4DE0-9EB3-38D2B7592F2A}" type="presParOf" srcId="{F75B9DFB-8E25-479B-ABCF-9BA03FBB587E}" destId="{38FE2C7F-A7D0-42CB-9DAB-291293D7B8E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CA8539-11A1-4985-8DE9-C34F1720D4B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16CF821-ECD6-487B-83FD-C72CD470FE67}">
      <dgm:prSet phldrT="[文字]" custT="1"/>
      <dgm:spPr/>
      <dgm:t>
        <a:bodyPr/>
        <a:lstStyle/>
        <a:p>
          <a:r>
            <a:rPr lang="zh-TW" altLang="en-US" sz="2400" dirty="0"/>
            <a:t>競賽成績</a:t>
          </a:r>
        </a:p>
      </dgm:t>
    </dgm:pt>
    <dgm:pt modelId="{F03F57D5-E673-400D-8FBE-EF416DCBC993}" type="parTrans" cxnId="{64D5A4E5-2B59-4C3F-8E42-E1472087008C}">
      <dgm:prSet/>
      <dgm:spPr/>
      <dgm:t>
        <a:bodyPr/>
        <a:lstStyle/>
        <a:p>
          <a:endParaRPr lang="zh-TW" altLang="en-US"/>
        </a:p>
      </dgm:t>
    </dgm:pt>
    <dgm:pt modelId="{C89D2C56-9A2C-45B3-8012-54FF5A55682D}" type="sibTrans" cxnId="{64D5A4E5-2B59-4C3F-8E42-E1472087008C}">
      <dgm:prSet/>
      <dgm:spPr/>
      <dgm:t>
        <a:bodyPr/>
        <a:lstStyle/>
        <a:p>
          <a:endParaRPr lang="zh-TW" altLang="en-US"/>
        </a:p>
      </dgm:t>
    </dgm:pt>
    <dgm:pt modelId="{AB640ECB-555E-40BD-8288-D4F93C8B274A}">
      <dgm:prSet custT="1"/>
      <dgm:spPr/>
      <dgm:t>
        <a:bodyPr/>
        <a:lstStyle/>
        <a:p>
          <a:r>
            <a:rPr lang="zh-TW" altLang="en-US" sz="2400" dirty="0"/>
            <a:t>技藝優良</a:t>
          </a:r>
          <a:endParaRPr lang="en-US" altLang="zh-TW" sz="2400" dirty="0"/>
        </a:p>
      </dgm:t>
    </dgm:pt>
    <dgm:pt modelId="{E79E154F-7AE3-4537-B203-0C5819CA1432}" type="parTrans" cxnId="{D75A5F69-B733-4CFA-8F8C-485CEDFBC39F}">
      <dgm:prSet/>
      <dgm:spPr/>
      <dgm:t>
        <a:bodyPr/>
        <a:lstStyle/>
        <a:p>
          <a:endParaRPr lang="zh-TW" altLang="en-US"/>
        </a:p>
      </dgm:t>
    </dgm:pt>
    <dgm:pt modelId="{D788CAA1-C42A-4ECC-BF2E-3309B7EE8FDD}" type="sibTrans" cxnId="{D75A5F69-B733-4CFA-8F8C-485CEDFBC39F}">
      <dgm:prSet/>
      <dgm:spPr/>
      <dgm:t>
        <a:bodyPr/>
        <a:lstStyle/>
        <a:p>
          <a:endParaRPr lang="zh-TW" altLang="en-US"/>
        </a:p>
      </dgm:t>
    </dgm:pt>
    <dgm:pt modelId="{AEE84292-A5BA-4C4A-AA76-AEB969FA526D}">
      <dgm:prSet custT="1"/>
      <dgm:spPr/>
      <dgm:t>
        <a:bodyPr/>
        <a:lstStyle/>
        <a:p>
          <a:r>
            <a:rPr lang="zh-TW" altLang="en-US" sz="2400" dirty="0"/>
            <a:t>體適能</a:t>
          </a:r>
          <a:endParaRPr lang="en-US" altLang="zh-TW" sz="2400" dirty="0"/>
        </a:p>
      </dgm:t>
    </dgm:pt>
    <dgm:pt modelId="{F3A15C93-61AE-4405-863E-F96868A15E3F}" type="parTrans" cxnId="{65EBCDCB-199D-492B-AB79-B854ABD7D382}">
      <dgm:prSet/>
      <dgm:spPr/>
      <dgm:t>
        <a:bodyPr/>
        <a:lstStyle/>
        <a:p>
          <a:endParaRPr lang="zh-TW" altLang="en-US"/>
        </a:p>
      </dgm:t>
    </dgm:pt>
    <dgm:pt modelId="{A589F3E0-8D9C-488B-A6B4-FD345A7CCFD9}" type="sibTrans" cxnId="{65EBCDCB-199D-492B-AB79-B854ABD7D382}">
      <dgm:prSet/>
      <dgm:spPr/>
      <dgm:t>
        <a:bodyPr/>
        <a:lstStyle/>
        <a:p>
          <a:endParaRPr lang="zh-TW" altLang="en-US"/>
        </a:p>
      </dgm:t>
    </dgm:pt>
    <dgm:pt modelId="{278A9140-BF64-40DA-B5EC-9D3C420C72F1}">
      <dgm:prSet phldrT="[文字]" custT="1"/>
      <dgm:spPr/>
      <dgm:t>
        <a:bodyPr/>
        <a:lstStyle/>
        <a:p>
          <a:r>
            <a:rPr lang="zh-TW" altLang="en-US" sz="2400" dirty="0"/>
            <a:t>全國語文競賽</a:t>
          </a:r>
        </a:p>
      </dgm:t>
    </dgm:pt>
    <dgm:pt modelId="{34BE4A3D-08B5-40A0-8255-B2E36B479523}" type="parTrans" cxnId="{00EDE4C2-E324-4F8F-8449-8069C477D778}">
      <dgm:prSet/>
      <dgm:spPr/>
      <dgm:t>
        <a:bodyPr/>
        <a:lstStyle/>
        <a:p>
          <a:endParaRPr lang="zh-TW" altLang="en-US"/>
        </a:p>
      </dgm:t>
    </dgm:pt>
    <dgm:pt modelId="{B6DFA47C-52D1-4391-8DE8-E3B6CE705285}" type="sibTrans" cxnId="{00EDE4C2-E324-4F8F-8449-8069C477D778}">
      <dgm:prSet/>
      <dgm:spPr/>
      <dgm:t>
        <a:bodyPr/>
        <a:lstStyle/>
        <a:p>
          <a:endParaRPr lang="zh-TW" altLang="en-US"/>
        </a:p>
      </dgm:t>
    </dgm:pt>
    <dgm:pt modelId="{FFF3CE31-F778-4843-B479-0E25E226ECF2}">
      <dgm:prSet phldrT="[文字]" custT="1"/>
      <dgm:spPr/>
      <dgm:t>
        <a:bodyPr/>
        <a:lstStyle/>
        <a:p>
          <a:r>
            <a:rPr lang="zh-TW" altLang="en-US" sz="2400" dirty="0"/>
            <a:t>全國音樂比賽</a:t>
          </a:r>
        </a:p>
      </dgm:t>
    </dgm:pt>
    <dgm:pt modelId="{F4999482-675F-4C17-89A9-E9E08FDE6AF2}" type="parTrans" cxnId="{2B2B9BEB-9BBC-4491-BD3A-22DD07EEE538}">
      <dgm:prSet/>
      <dgm:spPr/>
      <dgm:t>
        <a:bodyPr/>
        <a:lstStyle/>
        <a:p>
          <a:endParaRPr lang="zh-TW" altLang="en-US"/>
        </a:p>
      </dgm:t>
    </dgm:pt>
    <dgm:pt modelId="{DD071607-B921-44CC-88C5-FBF647928CE9}" type="sibTrans" cxnId="{2B2B9BEB-9BBC-4491-BD3A-22DD07EEE538}">
      <dgm:prSet/>
      <dgm:spPr/>
      <dgm:t>
        <a:bodyPr/>
        <a:lstStyle/>
        <a:p>
          <a:endParaRPr lang="zh-TW" altLang="en-US"/>
        </a:p>
      </dgm:t>
    </dgm:pt>
    <dgm:pt modelId="{8136E9D6-095B-42E3-AFE9-295E76A49E87}">
      <dgm:prSet custT="1"/>
      <dgm:spPr/>
      <dgm:t>
        <a:bodyPr/>
        <a:lstStyle/>
        <a:p>
          <a:r>
            <a:rPr lang="zh-TW" altLang="zh-TW" sz="2400" dirty="0"/>
            <a:t>技藝教育課程平均總成績達 </a:t>
          </a:r>
          <a:r>
            <a:rPr lang="en-US" altLang="zh-TW" sz="2400" dirty="0"/>
            <a:t>90 </a:t>
          </a:r>
          <a:r>
            <a:rPr lang="zh-TW" altLang="zh-TW" sz="2400" dirty="0"/>
            <a:t>分以上者得 </a:t>
          </a:r>
          <a:r>
            <a:rPr lang="en-US" altLang="zh-TW" sz="2400" dirty="0"/>
            <a:t>3 </a:t>
          </a:r>
          <a:r>
            <a:rPr lang="zh-TW" altLang="zh-TW" sz="2400" dirty="0"/>
            <a:t>分</a:t>
          </a:r>
          <a:endParaRPr lang="en-US" altLang="zh-TW" sz="2400" dirty="0"/>
        </a:p>
      </dgm:t>
    </dgm:pt>
    <dgm:pt modelId="{EDFE218E-F263-4B37-8F4C-D693DB7E29F2}" type="parTrans" cxnId="{77AF4FC9-67E8-4E46-B96B-D57EAF7D43E1}">
      <dgm:prSet/>
      <dgm:spPr/>
      <dgm:t>
        <a:bodyPr/>
        <a:lstStyle/>
        <a:p>
          <a:endParaRPr lang="zh-TW" altLang="en-US"/>
        </a:p>
      </dgm:t>
    </dgm:pt>
    <dgm:pt modelId="{BB333390-BE77-4E0F-BD3B-DCE0AE0F1633}" type="sibTrans" cxnId="{77AF4FC9-67E8-4E46-B96B-D57EAF7D43E1}">
      <dgm:prSet/>
      <dgm:spPr/>
      <dgm:t>
        <a:bodyPr/>
        <a:lstStyle/>
        <a:p>
          <a:endParaRPr lang="zh-TW" altLang="en-US"/>
        </a:p>
      </dgm:t>
    </dgm:pt>
    <dgm:pt modelId="{4419CB8C-530A-4AF8-A6CC-09D19D0773EC}">
      <dgm:prSet custT="1"/>
      <dgm:spPr/>
      <dgm:t>
        <a:bodyPr/>
        <a:lstStyle/>
        <a:p>
          <a:r>
            <a:rPr lang="zh-TW" altLang="en-US" sz="2000" dirty="0"/>
            <a:t>仰臥起坐</a:t>
          </a:r>
          <a:endParaRPr lang="en-US" altLang="zh-TW" sz="2000" dirty="0"/>
        </a:p>
      </dgm:t>
    </dgm:pt>
    <dgm:pt modelId="{DFAEC813-95BC-4689-A139-69E4ABD30F7D}" type="parTrans" cxnId="{E7E6744B-C475-4C7F-A1DD-A2A9E51062A8}">
      <dgm:prSet/>
      <dgm:spPr/>
      <dgm:t>
        <a:bodyPr/>
        <a:lstStyle/>
        <a:p>
          <a:endParaRPr lang="zh-TW" altLang="en-US"/>
        </a:p>
      </dgm:t>
    </dgm:pt>
    <dgm:pt modelId="{92DDA13D-44C9-4E5B-BF62-B8FDE96E1AA2}" type="sibTrans" cxnId="{E7E6744B-C475-4C7F-A1DD-A2A9E51062A8}">
      <dgm:prSet/>
      <dgm:spPr/>
      <dgm:t>
        <a:bodyPr/>
        <a:lstStyle/>
        <a:p>
          <a:endParaRPr lang="zh-TW" altLang="en-US"/>
        </a:p>
      </dgm:t>
    </dgm:pt>
    <dgm:pt modelId="{A3458CE8-98AA-4979-BAEE-C226F0E45CA2}">
      <dgm:prSet custT="1"/>
      <dgm:spPr/>
      <dgm:t>
        <a:bodyPr/>
        <a:lstStyle/>
        <a:p>
          <a:r>
            <a:rPr lang="zh-TW" altLang="en-US" sz="2000" dirty="0"/>
            <a:t>坐姿體前彎</a:t>
          </a:r>
          <a:endParaRPr lang="en-US" altLang="zh-TW" sz="2000" dirty="0"/>
        </a:p>
      </dgm:t>
    </dgm:pt>
    <dgm:pt modelId="{87A57DE3-438D-4C01-B983-8F310C9B8413}" type="parTrans" cxnId="{737F3349-FE2A-4601-9097-CE2201667B79}">
      <dgm:prSet/>
      <dgm:spPr/>
      <dgm:t>
        <a:bodyPr/>
        <a:lstStyle/>
        <a:p>
          <a:endParaRPr lang="zh-TW" altLang="en-US"/>
        </a:p>
      </dgm:t>
    </dgm:pt>
    <dgm:pt modelId="{787910BB-A5AC-441D-A54F-80A2DC6F3B64}" type="sibTrans" cxnId="{737F3349-FE2A-4601-9097-CE2201667B79}">
      <dgm:prSet/>
      <dgm:spPr/>
      <dgm:t>
        <a:bodyPr/>
        <a:lstStyle/>
        <a:p>
          <a:endParaRPr lang="zh-TW" altLang="en-US"/>
        </a:p>
      </dgm:t>
    </dgm:pt>
    <dgm:pt modelId="{C55DC1E0-89EA-4D2A-9062-E08CD47A5212}">
      <dgm:prSet custT="1"/>
      <dgm:spPr/>
      <dgm:t>
        <a:bodyPr/>
        <a:lstStyle/>
        <a:p>
          <a:r>
            <a:rPr lang="zh-TW" altLang="en-US" sz="2000" dirty="0"/>
            <a:t>立定跳遠</a:t>
          </a:r>
          <a:endParaRPr lang="en-US" altLang="zh-TW" sz="2000" dirty="0"/>
        </a:p>
      </dgm:t>
    </dgm:pt>
    <dgm:pt modelId="{0BC9BDEC-611B-4F09-9418-61AE99E21CC7}" type="parTrans" cxnId="{98759945-6C7A-47E5-B4BB-78803FA55BD5}">
      <dgm:prSet/>
      <dgm:spPr/>
      <dgm:t>
        <a:bodyPr/>
        <a:lstStyle/>
        <a:p>
          <a:endParaRPr lang="zh-TW" altLang="en-US"/>
        </a:p>
      </dgm:t>
    </dgm:pt>
    <dgm:pt modelId="{3910A5FC-3B5D-49D3-95B6-FD795DB68C48}" type="sibTrans" cxnId="{98759945-6C7A-47E5-B4BB-78803FA55BD5}">
      <dgm:prSet/>
      <dgm:spPr/>
      <dgm:t>
        <a:bodyPr/>
        <a:lstStyle/>
        <a:p>
          <a:endParaRPr lang="zh-TW" altLang="en-US"/>
        </a:p>
      </dgm:t>
    </dgm:pt>
    <dgm:pt modelId="{7C16E4F0-8A1B-4EA0-9613-9D82DC40687B}">
      <dgm:prSet custT="1"/>
      <dgm:spPr/>
      <dgm:t>
        <a:bodyPr/>
        <a:lstStyle/>
        <a:p>
          <a:r>
            <a:rPr lang="en-US" altLang="zh-TW" sz="2000" dirty="0"/>
            <a:t>800/1600 </a:t>
          </a:r>
          <a:r>
            <a:rPr lang="zh-TW" altLang="en-US" sz="2000" dirty="0"/>
            <a:t>公尺跑走</a:t>
          </a:r>
          <a:endParaRPr lang="en-US" altLang="zh-TW" sz="2000" dirty="0"/>
        </a:p>
      </dgm:t>
    </dgm:pt>
    <dgm:pt modelId="{8009BAC5-BB72-4172-917C-02762F5286D4}" type="parTrans" cxnId="{FF81CC40-4F6E-466A-97C2-BA3BB6A34E0B}">
      <dgm:prSet/>
      <dgm:spPr/>
      <dgm:t>
        <a:bodyPr/>
        <a:lstStyle/>
        <a:p>
          <a:endParaRPr lang="zh-TW" altLang="en-US"/>
        </a:p>
      </dgm:t>
    </dgm:pt>
    <dgm:pt modelId="{6655AA12-5787-4219-9C85-917868355D6D}" type="sibTrans" cxnId="{FF81CC40-4F6E-466A-97C2-BA3BB6A34E0B}">
      <dgm:prSet/>
      <dgm:spPr/>
      <dgm:t>
        <a:bodyPr/>
        <a:lstStyle/>
        <a:p>
          <a:endParaRPr lang="zh-TW" altLang="en-US"/>
        </a:p>
      </dgm:t>
    </dgm:pt>
    <dgm:pt modelId="{2D384B83-1388-4670-BC96-F2CCB7E3DA78}">
      <dgm:prSet custT="1"/>
      <dgm:spPr/>
      <dgm:t>
        <a:bodyPr/>
        <a:lstStyle/>
        <a:p>
          <a:r>
            <a:rPr lang="zh-TW" altLang="en-US" sz="2400" dirty="0"/>
            <a:t>服務學習</a:t>
          </a:r>
          <a:endParaRPr lang="en-US" altLang="zh-TW" sz="2400" dirty="0"/>
        </a:p>
      </dgm:t>
    </dgm:pt>
    <dgm:pt modelId="{292C31ED-EFBB-44C8-B5EB-8FE7F05542EB}" type="parTrans" cxnId="{C5E021AC-BAAE-477E-AE1C-28BA3EEB1173}">
      <dgm:prSet/>
      <dgm:spPr/>
      <dgm:t>
        <a:bodyPr/>
        <a:lstStyle/>
        <a:p>
          <a:endParaRPr lang="zh-TW" altLang="en-US"/>
        </a:p>
      </dgm:t>
    </dgm:pt>
    <dgm:pt modelId="{405AD6F9-6570-4D85-8137-73C3D352DCB7}" type="sibTrans" cxnId="{C5E021AC-BAAE-477E-AE1C-28BA3EEB1173}">
      <dgm:prSet/>
      <dgm:spPr/>
      <dgm:t>
        <a:bodyPr/>
        <a:lstStyle/>
        <a:p>
          <a:endParaRPr lang="zh-TW" altLang="en-US"/>
        </a:p>
      </dgm:t>
    </dgm:pt>
    <dgm:pt modelId="{14B32575-A583-45BE-B7BE-95AFA121A105}">
      <dgm:prSet custT="1"/>
      <dgm:spPr/>
      <dgm:t>
        <a:bodyPr/>
        <a:lstStyle/>
        <a:p>
          <a:r>
            <a:rPr lang="zh-TW" altLang="en-US" sz="2000" dirty="0"/>
            <a:t>幹部</a:t>
          </a:r>
          <a:r>
            <a:rPr lang="en-US" altLang="zh-TW" sz="2000" dirty="0"/>
            <a:t>/</a:t>
          </a:r>
          <a:r>
            <a:rPr lang="zh-TW" altLang="en-US" sz="2000" dirty="0"/>
            <a:t>小老師</a:t>
          </a:r>
          <a:endParaRPr lang="en-US" altLang="zh-TW" sz="2000" dirty="0"/>
        </a:p>
      </dgm:t>
    </dgm:pt>
    <dgm:pt modelId="{6E30CD35-3456-40F8-91A5-F1CC42279575}" type="parTrans" cxnId="{917903DF-C6D5-4686-9305-0F8746E28194}">
      <dgm:prSet/>
      <dgm:spPr/>
      <dgm:t>
        <a:bodyPr/>
        <a:lstStyle/>
        <a:p>
          <a:endParaRPr lang="zh-TW" altLang="en-US"/>
        </a:p>
      </dgm:t>
    </dgm:pt>
    <dgm:pt modelId="{A5425EF2-0BCA-4C07-B484-571D3D342304}" type="sibTrans" cxnId="{917903DF-C6D5-4686-9305-0F8746E28194}">
      <dgm:prSet/>
      <dgm:spPr/>
      <dgm:t>
        <a:bodyPr/>
        <a:lstStyle/>
        <a:p>
          <a:endParaRPr lang="zh-TW" altLang="en-US"/>
        </a:p>
      </dgm:t>
    </dgm:pt>
    <dgm:pt modelId="{368DE809-9880-4528-89E5-94C0D863A70A}">
      <dgm:prSet custT="1"/>
      <dgm:spPr/>
      <dgm:t>
        <a:bodyPr/>
        <a:lstStyle/>
        <a:p>
          <a:r>
            <a:rPr lang="zh-TW" altLang="en-US" sz="2400" dirty="0"/>
            <a:t>服務時數</a:t>
          </a:r>
          <a:r>
            <a:rPr lang="zh-TW" altLang="en-US" sz="2400" b="0" i="0" u="none" dirty="0"/>
            <a:t>未滿</a:t>
          </a:r>
          <a:r>
            <a:rPr lang="en-US" altLang="zh-TW" sz="2400" b="0" i="0" u="none" dirty="0"/>
            <a:t>30HR</a:t>
          </a:r>
          <a:br>
            <a:rPr lang="en-US" altLang="zh-TW" sz="2400" b="0" i="0" u="none" dirty="0"/>
          </a:br>
          <a:r>
            <a:rPr lang="en-US" altLang="zh-TW" sz="2400" b="0" i="0" u="none" dirty="0">
              <a:solidFill>
                <a:srgbClr val="FF0000"/>
              </a:solidFill>
            </a:rPr>
            <a:t>388</a:t>
          </a:r>
          <a:r>
            <a:rPr lang="zh-TW" altLang="en-US" sz="2400" b="0" i="0" u="none" dirty="0"/>
            <a:t>人</a:t>
          </a:r>
          <a:r>
            <a:rPr lang="en-US" altLang="zh-TW" sz="2400" b="0" i="0" u="none" dirty="0"/>
            <a:t/>
          </a:r>
          <a:br>
            <a:rPr lang="en-US" altLang="zh-TW" sz="2400" b="0" i="0" u="none" dirty="0"/>
          </a:br>
          <a:r>
            <a:rPr lang="en-US" altLang="zh-TW" sz="2400" b="0" i="0" u="none" dirty="0"/>
            <a:t>30</a:t>
          </a:r>
          <a:r>
            <a:rPr lang="zh-TW" altLang="en-US" sz="2400" b="0" i="0" u="none" dirty="0"/>
            <a:t>到</a:t>
          </a:r>
          <a:r>
            <a:rPr lang="en-US" altLang="zh-TW" sz="2400" b="0" i="0" u="none" dirty="0"/>
            <a:t>56HR</a:t>
          </a:r>
          <a:br>
            <a:rPr lang="en-US" altLang="zh-TW" sz="2400" b="0" i="0" u="none" dirty="0"/>
          </a:br>
          <a:r>
            <a:rPr lang="en-US" altLang="zh-TW" sz="2400" b="0" i="0" u="none" dirty="0">
              <a:solidFill>
                <a:srgbClr val="FF0000"/>
              </a:solidFill>
            </a:rPr>
            <a:t>106</a:t>
          </a:r>
          <a:r>
            <a:rPr lang="zh-TW" altLang="en-US" sz="2400" b="0" i="0" u="none" dirty="0"/>
            <a:t>人</a:t>
          </a:r>
          <a:r>
            <a:rPr lang="en-US" altLang="zh-TW" sz="2400" b="0" i="0" u="none" dirty="0"/>
            <a:t/>
          </a:r>
          <a:br>
            <a:rPr lang="en-US" altLang="zh-TW" sz="2400" b="0" i="0" u="none" dirty="0"/>
          </a:br>
          <a:r>
            <a:rPr lang="zh-TW" altLang="en-US" sz="2400" b="0" i="0" u="none" dirty="0"/>
            <a:t>超過</a:t>
          </a:r>
          <a:r>
            <a:rPr lang="en-US" altLang="zh-TW" sz="2400" b="0" i="0" u="none" dirty="0"/>
            <a:t>56HR</a:t>
          </a:r>
          <a:br>
            <a:rPr lang="en-US" altLang="zh-TW" sz="2400" b="0" i="0" u="none" dirty="0"/>
          </a:br>
          <a:r>
            <a:rPr lang="en-US" altLang="zh-TW" sz="2400" b="0" i="0" u="none" dirty="0"/>
            <a:t>96</a:t>
          </a:r>
          <a:r>
            <a:rPr lang="zh-TW" altLang="en-US" sz="2400" b="0" i="0" u="none" dirty="0"/>
            <a:t>人</a:t>
          </a:r>
          <a:endParaRPr lang="en-US" altLang="zh-TW" sz="2400" dirty="0"/>
        </a:p>
      </dgm:t>
    </dgm:pt>
    <dgm:pt modelId="{2A709377-CA1D-49BF-8E94-89C9711F9348}" type="parTrans" cxnId="{1F08D32F-6260-4F9D-9E94-32FB4C3542FC}">
      <dgm:prSet/>
      <dgm:spPr/>
      <dgm:t>
        <a:bodyPr/>
        <a:lstStyle/>
        <a:p>
          <a:endParaRPr lang="zh-TW" altLang="en-US"/>
        </a:p>
      </dgm:t>
    </dgm:pt>
    <dgm:pt modelId="{CB2EF8C1-4720-4F59-9980-27E4609AF385}" type="sibTrans" cxnId="{1F08D32F-6260-4F9D-9E94-32FB4C3542FC}">
      <dgm:prSet/>
      <dgm:spPr/>
      <dgm:t>
        <a:bodyPr/>
        <a:lstStyle/>
        <a:p>
          <a:endParaRPr lang="zh-TW" altLang="en-US"/>
        </a:p>
      </dgm:t>
    </dgm:pt>
    <dgm:pt modelId="{6AA27302-7A93-465E-837A-2A4FDE176A0B}">
      <dgm:prSet custT="1"/>
      <dgm:spPr/>
      <dgm:t>
        <a:bodyPr/>
        <a:lstStyle/>
        <a:p>
          <a:r>
            <a:rPr lang="zh-TW" altLang="en-US" sz="1800" dirty="0"/>
            <a:t>三項達標</a:t>
          </a:r>
          <a:r>
            <a:rPr lang="en-US" altLang="zh-TW" sz="1800" dirty="0"/>
            <a:t>/</a:t>
          </a:r>
          <a:r>
            <a:rPr lang="en-US" altLang="zh-TW" sz="1800" dirty="0">
              <a:solidFill>
                <a:srgbClr val="FF0000"/>
              </a:solidFill>
            </a:rPr>
            <a:t>6</a:t>
          </a:r>
          <a:r>
            <a:rPr lang="zh-TW" altLang="en-US" sz="1800" dirty="0">
              <a:solidFill>
                <a:srgbClr val="FF0000"/>
              </a:solidFill>
            </a:rPr>
            <a:t>分</a:t>
          </a:r>
          <a:endParaRPr lang="en-US" altLang="zh-TW" sz="1800" dirty="0">
            <a:solidFill>
              <a:srgbClr val="FF0000"/>
            </a:solidFill>
          </a:endParaRPr>
        </a:p>
      </dgm:t>
    </dgm:pt>
    <dgm:pt modelId="{361B6853-3AC2-427B-AB30-4C80A0BC2997}" type="parTrans" cxnId="{D0D9D213-353C-4005-B0A6-C7FA831E670B}">
      <dgm:prSet/>
      <dgm:spPr/>
      <dgm:t>
        <a:bodyPr/>
        <a:lstStyle/>
        <a:p>
          <a:endParaRPr lang="zh-TW" altLang="en-US"/>
        </a:p>
      </dgm:t>
    </dgm:pt>
    <dgm:pt modelId="{EFB71E8A-4135-4A8F-9488-9B284ECA3053}" type="sibTrans" cxnId="{D0D9D213-353C-4005-B0A6-C7FA831E670B}">
      <dgm:prSet/>
      <dgm:spPr/>
      <dgm:t>
        <a:bodyPr/>
        <a:lstStyle/>
        <a:p>
          <a:endParaRPr lang="zh-TW" altLang="en-US"/>
        </a:p>
      </dgm:t>
    </dgm:pt>
    <dgm:pt modelId="{BA441781-00C3-4C48-BB4F-6124F9BBC733}">
      <dgm:prSet phldrT="[文字]" custT="1"/>
      <dgm:spPr/>
      <dgm:t>
        <a:bodyPr/>
        <a:lstStyle/>
        <a:p>
          <a:r>
            <a:rPr lang="zh-TW" altLang="en-US" sz="2400" dirty="0"/>
            <a:t>英文檢定</a:t>
          </a:r>
        </a:p>
      </dgm:t>
    </dgm:pt>
    <dgm:pt modelId="{C5F0733D-1539-4283-BDC2-36A53ECC3C5B}" type="parTrans" cxnId="{90020C40-B263-4219-9AEC-6F0072E42B19}">
      <dgm:prSet/>
      <dgm:spPr/>
      <dgm:t>
        <a:bodyPr/>
        <a:lstStyle/>
        <a:p>
          <a:endParaRPr lang="zh-TW" altLang="en-US"/>
        </a:p>
      </dgm:t>
    </dgm:pt>
    <dgm:pt modelId="{23F8B371-ABED-43A5-8143-55D7A81EAA45}" type="sibTrans" cxnId="{90020C40-B263-4219-9AEC-6F0072E42B19}">
      <dgm:prSet/>
      <dgm:spPr/>
      <dgm:t>
        <a:bodyPr/>
        <a:lstStyle/>
        <a:p>
          <a:endParaRPr lang="zh-TW" altLang="en-US"/>
        </a:p>
      </dgm:t>
    </dgm:pt>
    <dgm:pt modelId="{DB54CBEE-2BC4-4158-9262-07BA26B98854}">
      <dgm:prSet custT="1"/>
      <dgm:spPr/>
      <dgm:t>
        <a:bodyPr/>
        <a:lstStyle/>
        <a:p>
          <a:endParaRPr lang="en-US" altLang="zh-TW" sz="2000" dirty="0"/>
        </a:p>
      </dgm:t>
    </dgm:pt>
    <dgm:pt modelId="{6455A6D7-4E60-48E2-9144-643C6D36556A}" type="parTrans" cxnId="{39664D13-0A1D-41B4-A26E-A96076D967EA}">
      <dgm:prSet/>
      <dgm:spPr/>
      <dgm:t>
        <a:bodyPr/>
        <a:lstStyle/>
        <a:p>
          <a:endParaRPr lang="zh-TW" altLang="en-US"/>
        </a:p>
      </dgm:t>
    </dgm:pt>
    <dgm:pt modelId="{F8954D7D-7F02-41BF-9F3B-37345785D5D9}" type="sibTrans" cxnId="{39664D13-0A1D-41B4-A26E-A96076D967EA}">
      <dgm:prSet/>
      <dgm:spPr/>
      <dgm:t>
        <a:bodyPr/>
        <a:lstStyle/>
        <a:p>
          <a:endParaRPr lang="zh-TW" altLang="en-US"/>
        </a:p>
      </dgm:t>
    </dgm:pt>
    <dgm:pt modelId="{EB892663-73BC-4DF1-AFA9-27D1D292AAD4}" type="pres">
      <dgm:prSet presAssocID="{6CCA8539-11A1-4985-8DE9-C34F1720D4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2EA8664-C5D5-4BA0-BA89-F119C85B4708}" type="pres">
      <dgm:prSet presAssocID="{416CF821-ECD6-487B-83FD-C72CD470FE67}" presName="composite" presStyleCnt="0"/>
      <dgm:spPr/>
    </dgm:pt>
    <dgm:pt modelId="{73A8F3F9-06F6-4CEF-8BEF-14E175E754D3}" type="pres">
      <dgm:prSet presAssocID="{416CF821-ECD6-487B-83FD-C72CD470FE67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F01F37-932F-4423-B03D-2D991DDEDFFC}" type="pres">
      <dgm:prSet presAssocID="{416CF821-ECD6-487B-83FD-C72CD470FE67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707E64-27CE-4954-AFAE-7047480DD5AA}" type="pres">
      <dgm:prSet presAssocID="{C89D2C56-9A2C-45B3-8012-54FF5A55682D}" presName="space" presStyleCnt="0"/>
      <dgm:spPr/>
    </dgm:pt>
    <dgm:pt modelId="{A40B0604-BE78-49EE-89DE-BABAC28FDE5C}" type="pres">
      <dgm:prSet presAssocID="{AB640ECB-555E-40BD-8288-D4F93C8B274A}" presName="composite" presStyleCnt="0"/>
      <dgm:spPr/>
    </dgm:pt>
    <dgm:pt modelId="{8E48BD41-9F9E-44AA-9BD4-6A146470A34A}" type="pres">
      <dgm:prSet presAssocID="{AB640ECB-555E-40BD-8288-D4F93C8B274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40D6A3-7A9F-4B86-BCA2-144B5D36FC40}" type="pres">
      <dgm:prSet presAssocID="{AB640ECB-555E-40BD-8288-D4F93C8B274A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6078D5-85E6-4E63-BBC0-49D8B70355FC}" type="pres">
      <dgm:prSet presAssocID="{D788CAA1-C42A-4ECC-BF2E-3309B7EE8FDD}" presName="space" presStyleCnt="0"/>
      <dgm:spPr/>
    </dgm:pt>
    <dgm:pt modelId="{E7B1FC98-A861-4FBB-B4F8-B9F5868DBCA2}" type="pres">
      <dgm:prSet presAssocID="{AEE84292-A5BA-4C4A-AA76-AEB969FA526D}" presName="composite" presStyleCnt="0"/>
      <dgm:spPr/>
    </dgm:pt>
    <dgm:pt modelId="{75F8B5D7-8E30-403D-B78B-9FC1196ED654}" type="pres">
      <dgm:prSet presAssocID="{AEE84292-A5BA-4C4A-AA76-AEB969FA526D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204101-F416-474B-B643-0A8D3D25A944}" type="pres">
      <dgm:prSet presAssocID="{AEE84292-A5BA-4C4A-AA76-AEB969FA526D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4602D3-1950-4740-8EC5-4E45F294895E}" type="pres">
      <dgm:prSet presAssocID="{A589F3E0-8D9C-488B-A6B4-FD345A7CCFD9}" presName="space" presStyleCnt="0"/>
      <dgm:spPr/>
    </dgm:pt>
    <dgm:pt modelId="{53AF83D4-FD20-459B-AC59-1EBA2CBC5F53}" type="pres">
      <dgm:prSet presAssocID="{2D384B83-1388-4670-BC96-F2CCB7E3DA78}" presName="composite" presStyleCnt="0"/>
      <dgm:spPr/>
    </dgm:pt>
    <dgm:pt modelId="{F9EF0121-1BAC-4AEE-960A-9CDB3EC5518C}" type="pres">
      <dgm:prSet presAssocID="{2D384B83-1388-4670-BC96-F2CCB7E3DA78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F131AA-96F1-46C3-A3FA-62D881CA70D1}" type="pres">
      <dgm:prSet presAssocID="{2D384B83-1388-4670-BC96-F2CCB7E3DA78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4C2AF37-C75D-4CF6-8407-53FB952E8CBE}" type="presOf" srcId="{FFF3CE31-F778-4843-B479-0E25E226ECF2}" destId="{E1F01F37-932F-4423-B03D-2D991DDEDFFC}" srcOrd="0" destOrd="1" presId="urn:microsoft.com/office/officeart/2005/8/layout/hList1"/>
    <dgm:cxn modelId="{3A53FC24-41DA-4904-BD2F-11BD809BF2F0}" type="presOf" srcId="{6AA27302-7A93-465E-837A-2A4FDE176A0B}" destId="{63204101-F416-474B-B643-0A8D3D25A944}" srcOrd="0" destOrd="5" presId="urn:microsoft.com/office/officeart/2005/8/layout/hList1"/>
    <dgm:cxn modelId="{1F08D32F-6260-4F9D-9E94-32FB4C3542FC}" srcId="{2D384B83-1388-4670-BC96-F2CCB7E3DA78}" destId="{368DE809-9880-4528-89E5-94C0D863A70A}" srcOrd="1" destOrd="0" parTransId="{2A709377-CA1D-49BF-8E94-89C9711F9348}" sibTransId="{CB2EF8C1-4720-4F59-9980-27E4609AF385}"/>
    <dgm:cxn modelId="{52F4DCB7-1CF0-4F19-8775-D96900233F02}" type="presOf" srcId="{4419CB8C-530A-4AF8-A6CC-09D19D0773EC}" destId="{63204101-F416-474B-B643-0A8D3D25A944}" srcOrd="0" destOrd="0" presId="urn:microsoft.com/office/officeart/2005/8/layout/hList1"/>
    <dgm:cxn modelId="{2B2B9BEB-9BBC-4491-BD3A-22DD07EEE538}" srcId="{416CF821-ECD6-487B-83FD-C72CD470FE67}" destId="{FFF3CE31-F778-4843-B479-0E25E226ECF2}" srcOrd="1" destOrd="0" parTransId="{F4999482-675F-4C17-89A9-E9E08FDE6AF2}" sibTransId="{DD071607-B921-44CC-88C5-FBF647928CE9}"/>
    <dgm:cxn modelId="{1B814DD5-B2CF-4F5E-89A0-77FF5D0A5DF9}" type="presOf" srcId="{A3458CE8-98AA-4979-BAEE-C226F0E45CA2}" destId="{63204101-F416-474B-B643-0A8D3D25A944}" srcOrd="0" destOrd="1" presId="urn:microsoft.com/office/officeart/2005/8/layout/hList1"/>
    <dgm:cxn modelId="{FF81CC40-4F6E-466A-97C2-BA3BB6A34E0B}" srcId="{AEE84292-A5BA-4C4A-AA76-AEB969FA526D}" destId="{7C16E4F0-8A1B-4EA0-9613-9D82DC40687B}" srcOrd="3" destOrd="0" parTransId="{8009BAC5-BB72-4172-917C-02762F5286D4}" sibTransId="{6655AA12-5787-4219-9C85-917868355D6D}"/>
    <dgm:cxn modelId="{D4DB602D-A0FE-4DCF-A990-A6AB8CEC3D75}" type="presOf" srcId="{C55DC1E0-89EA-4D2A-9062-E08CD47A5212}" destId="{63204101-F416-474B-B643-0A8D3D25A944}" srcOrd="0" destOrd="2" presId="urn:microsoft.com/office/officeart/2005/8/layout/hList1"/>
    <dgm:cxn modelId="{737F3349-FE2A-4601-9097-CE2201667B79}" srcId="{AEE84292-A5BA-4C4A-AA76-AEB969FA526D}" destId="{A3458CE8-98AA-4979-BAEE-C226F0E45CA2}" srcOrd="1" destOrd="0" parTransId="{87A57DE3-438D-4C01-B983-8F310C9B8413}" sibTransId="{787910BB-A5AC-441D-A54F-80A2DC6F3B64}"/>
    <dgm:cxn modelId="{64D5A4E5-2B59-4C3F-8E42-E1472087008C}" srcId="{6CCA8539-11A1-4985-8DE9-C34F1720D4B1}" destId="{416CF821-ECD6-487B-83FD-C72CD470FE67}" srcOrd="0" destOrd="0" parTransId="{F03F57D5-E673-400D-8FBE-EF416DCBC993}" sibTransId="{C89D2C56-9A2C-45B3-8012-54FF5A55682D}"/>
    <dgm:cxn modelId="{77AF4FC9-67E8-4E46-B96B-D57EAF7D43E1}" srcId="{AB640ECB-555E-40BD-8288-D4F93C8B274A}" destId="{8136E9D6-095B-42E3-AFE9-295E76A49E87}" srcOrd="0" destOrd="0" parTransId="{EDFE218E-F263-4B37-8F4C-D693DB7E29F2}" sibTransId="{BB333390-BE77-4E0F-BD3B-DCE0AE0F1633}"/>
    <dgm:cxn modelId="{2DAFB9DD-80E7-414C-9449-910E98D73B6A}" type="presOf" srcId="{BA441781-00C3-4C48-BB4F-6124F9BBC733}" destId="{E1F01F37-932F-4423-B03D-2D991DDEDFFC}" srcOrd="0" destOrd="2" presId="urn:microsoft.com/office/officeart/2005/8/layout/hList1"/>
    <dgm:cxn modelId="{241212E6-0155-451E-9EAF-F144FB8D7686}" type="presOf" srcId="{368DE809-9880-4528-89E5-94C0D863A70A}" destId="{68F131AA-96F1-46C3-A3FA-62D881CA70D1}" srcOrd="0" destOrd="1" presId="urn:microsoft.com/office/officeart/2005/8/layout/hList1"/>
    <dgm:cxn modelId="{D1985A37-7381-47A4-85E6-476A265FE0F6}" type="presOf" srcId="{278A9140-BF64-40DA-B5EC-9D3C420C72F1}" destId="{E1F01F37-932F-4423-B03D-2D991DDEDFFC}" srcOrd="0" destOrd="0" presId="urn:microsoft.com/office/officeart/2005/8/layout/hList1"/>
    <dgm:cxn modelId="{65EBCDCB-199D-492B-AB79-B854ABD7D382}" srcId="{6CCA8539-11A1-4985-8DE9-C34F1720D4B1}" destId="{AEE84292-A5BA-4C4A-AA76-AEB969FA526D}" srcOrd="2" destOrd="0" parTransId="{F3A15C93-61AE-4405-863E-F96868A15E3F}" sibTransId="{A589F3E0-8D9C-488B-A6B4-FD345A7CCFD9}"/>
    <dgm:cxn modelId="{E8658BB0-F7A7-4D09-9402-0E3BCCF3BA35}" type="presOf" srcId="{AEE84292-A5BA-4C4A-AA76-AEB969FA526D}" destId="{75F8B5D7-8E30-403D-B78B-9FC1196ED654}" srcOrd="0" destOrd="0" presId="urn:microsoft.com/office/officeart/2005/8/layout/hList1"/>
    <dgm:cxn modelId="{D75A5F69-B733-4CFA-8F8C-485CEDFBC39F}" srcId="{6CCA8539-11A1-4985-8DE9-C34F1720D4B1}" destId="{AB640ECB-555E-40BD-8288-D4F93C8B274A}" srcOrd="1" destOrd="0" parTransId="{E79E154F-7AE3-4537-B203-0C5819CA1432}" sibTransId="{D788CAA1-C42A-4ECC-BF2E-3309B7EE8FDD}"/>
    <dgm:cxn modelId="{917903DF-C6D5-4686-9305-0F8746E28194}" srcId="{2D384B83-1388-4670-BC96-F2CCB7E3DA78}" destId="{14B32575-A583-45BE-B7BE-95AFA121A105}" srcOrd="0" destOrd="0" parTransId="{6E30CD35-3456-40F8-91A5-F1CC42279575}" sibTransId="{A5425EF2-0BCA-4C07-B484-571D3D342304}"/>
    <dgm:cxn modelId="{34663690-307F-469C-8D19-06577009A8C0}" type="presOf" srcId="{2D384B83-1388-4670-BC96-F2CCB7E3DA78}" destId="{F9EF0121-1BAC-4AEE-960A-9CDB3EC5518C}" srcOrd="0" destOrd="0" presId="urn:microsoft.com/office/officeart/2005/8/layout/hList1"/>
    <dgm:cxn modelId="{D0D9D213-353C-4005-B0A6-C7FA831E670B}" srcId="{AEE84292-A5BA-4C4A-AA76-AEB969FA526D}" destId="{6AA27302-7A93-465E-837A-2A4FDE176A0B}" srcOrd="5" destOrd="0" parTransId="{361B6853-3AC2-427B-AB30-4C80A0BC2997}" sibTransId="{EFB71E8A-4135-4A8F-9488-9B284ECA3053}"/>
    <dgm:cxn modelId="{EF1446D9-646D-4405-A399-995106819767}" type="presOf" srcId="{7C16E4F0-8A1B-4EA0-9613-9D82DC40687B}" destId="{63204101-F416-474B-B643-0A8D3D25A944}" srcOrd="0" destOrd="3" presId="urn:microsoft.com/office/officeart/2005/8/layout/hList1"/>
    <dgm:cxn modelId="{FF5F14DE-0067-45C4-8E6E-6A42812D6F7F}" type="presOf" srcId="{14B32575-A583-45BE-B7BE-95AFA121A105}" destId="{68F131AA-96F1-46C3-A3FA-62D881CA70D1}" srcOrd="0" destOrd="0" presId="urn:microsoft.com/office/officeart/2005/8/layout/hList1"/>
    <dgm:cxn modelId="{BCE890D7-D190-4FA5-944F-5D67C0D36F26}" type="presOf" srcId="{DB54CBEE-2BC4-4158-9262-07BA26B98854}" destId="{63204101-F416-474B-B643-0A8D3D25A944}" srcOrd="0" destOrd="4" presId="urn:microsoft.com/office/officeart/2005/8/layout/hList1"/>
    <dgm:cxn modelId="{A727CE3E-4619-4BD7-B0A3-C5D1795D1AAB}" type="presOf" srcId="{AB640ECB-555E-40BD-8288-D4F93C8B274A}" destId="{8E48BD41-9F9E-44AA-9BD4-6A146470A34A}" srcOrd="0" destOrd="0" presId="urn:microsoft.com/office/officeart/2005/8/layout/hList1"/>
    <dgm:cxn modelId="{797023D1-BEC6-4A07-A0A7-7CA0C4C05E93}" type="presOf" srcId="{416CF821-ECD6-487B-83FD-C72CD470FE67}" destId="{73A8F3F9-06F6-4CEF-8BEF-14E175E754D3}" srcOrd="0" destOrd="0" presId="urn:microsoft.com/office/officeart/2005/8/layout/hList1"/>
    <dgm:cxn modelId="{876C4D59-7505-480E-845B-A823BDF40DA8}" type="presOf" srcId="{6CCA8539-11A1-4985-8DE9-C34F1720D4B1}" destId="{EB892663-73BC-4DF1-AFA9-27D1D292AAD4}" srcOrd="0" destOrd="0" presId="urn:microsoft.com/office/officeart/2005/8/layout/hList1"/>
    <dgm:cxn modelId="{E7E6744B-C475-4C7F-A1DD-A2A9E51062A8}" srcId="{AEE84292-A5BA-4C4A-AA76-AEB969FA526D}" destId="{4419CB8C-530A-4AF8-A6CC-09D19D0773EC}" srcOrd="0" destOrd="0" parTransId="{DFAEC813-95BC-4689-A139-69E4ABD30F7D}" sibTransId="{92DDA13D-44C9-4E5B-BF62-B8FDE96E1AA2}"/>
    <dgm:cxn modelId="{98759945-6C7A-47E5-B4BB-78803FA55BD5}" srcId="{AEE84292-A5BA-4C4A-AA76-AEB969FA526D}" destId="{C55DC1E0-89EA-4D2A-9062-E08CD47A5212}" srcOrd="2" destOrd="0" parTransId="{0BC9BDEC-611B-4F09-9418-61AE99E21CC7}" sibTransId="{3910A5FC-3B5D-49D3-95B6-FD795DB68C48}"/>
    <dgm:cxn modelId="{39664D13-0A1D-41B4-A26E-A96076D967EA}" srcId="{AEE84292-A5BA-4C4A-AA76-AEB969FA526D}" destId="{DB54CBEE-2BC4-4158-9262-07BA26B98854}" srcOrd="4" destOrd="0" parTransId="{6455A6D7-4E60-48E2-9144-643C6D36556A}" sibTransId="{F8954D7D-7F02-41BF-9F3B-37345785D5D9}"/>
    <dgm:cxn modelId="{C5E021AC-BAAE-477E-AE1C-28BA3EEB1173}" srcId="{6CCA8539-11A1-4985-8DE9-C34F1720D4B1}" destId="{2D384B83-1388-4670-BC96-F2CCB7E3DA78}" srcOrd="3" destOrd="0" parTransId="{292C31ED-EFBB-44C8-B5EB-8FE7F05542EB}" sibTransId="{405AD6F9-6570-4D85-8137-73C3D352DCB7}"/>
    <dgm:cxn modelId="{AB1DDC77-2A51-43DA-B7BE-8224A46D8C5A}" type="presOf" srcId="{8136E9D6-095B-42E3-AFE9-295E76A49E87}" destId="{4B40D6A3-7A9F-4B86-BCA2-144B5D36FC40}" srcOrd="0" destOrd="0" presId="urn:microsoft.com/office/officeart/2005/8/layout/hList1"/>
    <dgm:cxn modelId="{00EDE4C2-E324-4F8F-8449-8069C477D778}" srcId="{416CF821-ECD6-487B-83FD-C72CD470FE67}" destId="{278A9140-BF64-40DA-B5EC-9D3C420C72F1}" srcOrd="0" destOrd="0" parTransId="{34BE4A3D-08B5-40A0-8255-B2E36B479523}" sibTransId="{B6DFA47C-52D1-4391-8DE8-E3B6CE705285}"/>
    <dgm:cxn modelId="{90020C40-B263-4219-9AEC-6F0072E42B19}" srcId="{416CF821-ECD6-487B-83FD-C72CD470FE67}" destId="{BA441781-00C3-4C48-BB4F-6124F9BBC733}" srcOrd="2" destOrd="0" parTransId="{C5F0733D-1539-4283-BDC2-36A53ECC3C5B}" sibTransId="{23F8B371-ABED-43A5-8143-55D7A81EAA45}"/>
    <dgm:cxn modelId="{E14700B8-151D-46AC-B9F0-312D8A4327C2}" type="presParOf" srcId="{EB892663-73BC-4DF1-AFA9-27D1D292AAD4}" destId="{A2EA8664-C5D5-4BA0-BA89-F119C85B4708}" srcOrd="0" destOrd="0" presId="urn:microsoft.com/office/officeart/2005/8/layout/hList1"/>
    <dgm:cxn modelId="{28972FED-6DA7-4294-9E29-DB8BF84A88AF}" type="presParOf" srcId="{A2EA8664-C5D5-4BA0-BA89-F119C85B4708}" destId="{73A8F3F9-06F6-4CEF-8BEF-14E175E754D3}" srcOrd="0" destOrd="0" presId="urn:microsoft.com/office/officeart/2005/8/layout/hList1"/>
    <dgm:cxn modelId="{69CE3F46-55E4-47CF-B52A-3A5C29CD72E5}" type="presParOf" srcId="{A2EA8664-C5D5-4BA0-BA89-F119C85B4708}" destId="{E1F01F37-932F-4423-B03D-2D991DDEDFFC}" srcOrd="1" destOrd="0" presId="urn:microsoft.com/office/officeart/2005/8/layout/hList1"/>
    <dgm:cxn modelId="{1744FC1C-2C3C-4EB2-8BF0-A0CA63EEFD1D}" type="presParOf" srcId="{EB892663-73BC-4DF1-AFA9-27D1D292AAD4}" destId="{7E707E64-27CE-4954-AFAE-7047480DD5AA}" srcOrd="1" destOrd="0" presId="urn:microsoft.com/office/officeart/2005/8/layout/hList1"/>
    <dgm:cxn modelId="{EAEC1C55-5744-416C-BB96-067563B1767A}" type="presParOf" srcId="{EB892663-73BC-4DF1-AFA9-27D1D292AAD4}" destId="{A40B0604-BE78-49EE-89DE-BABAC28FDE5C}" srcOrd="2" destOrd="0" presId="urn:microsoft.com/office/officeart/2005/8/layout/hList1"/>
    <dgm:cxn modelId="{356505AD-EBAE-4B5E-B314-D2F489DAAFA5}" type="presParOf" srcId="{A40B0604-BE78-49EE-89DE-BABAC28FDE5C}" destId="{8E48BD41-9F9E-44AA-9BD4-6A146470A34A}" srcOrd="0" destOrd="0" presId="urn:microsoft.com/office/officeart/2005/8/layout/hList1"/>
    <dgm:cxn modelId="{763022B6-313E-46C7-A313-8EEFDB01FE21}" type="presParOf" srcId="{A40B0604-BE78-49EE-89DE-BABAC28FDE5C}" destId="{4B40D6A3-7A9F-4B86-BCA2-144B5D36FC40}" srcOrd="1" destOrd="0" presId="urn:microsoft.com/office/officeart/2005/8/layout/hList1"/>
    <dgm:cxn modelId="{0609FEAF-C75E-417E-8E27-73419EC44B4A}" type="presParOf" srcId="{EB892663-73BC-4DF1-AFA9-27D1D292AAD4}" destId="{3F6078D5-85E6-4E63-BBC0-49D8B70355FC}" srcOrd="3" destOrd="0" presId="urn:microsoft.com/office/officeart/2005/8/layout/hList1"/>
    <dgm:cxn modelId="{6A72D88D-1547-4D00-8A98-9A1C704F0D88}" type="presParOf" srcId="{EB892663-73BC-4DF1-AFA9-27D1D292AAD4}" destId="{E7B1FC98-A861-4FBB-B4F8-B9F5868DBCA2}" srcOrd="4" destOrd="0" presId="urn:microsoft.com/office/officeart/2005/8/layout/hList1"/>
    <dgm:cxn modelId="{DCFA397A-D660-49F6-9D12-B29904F10740}" type="presParOf" srcId="{E7B1FC98-A861-4FBB-B4F8-B9F5868DBCA2}" destId="{75F8B5D7-8E30-403D-B78B-9FC1196ED654}" srcOrd="0" destOrd="0" presId="urn:microsoft.com/office/officeart/2005/8/layout/hList1"/>
    <dgm:cxn modelId="{E8D32C5C-D89D-4015-9B55-3B99873168BC}" type="presParOf" srcId="{E7B1FC98-A861-4FBB-B4F8-B9F5868DBCA2}" destId="{63204101-F416-474B-B643-0A8D3D25A944}" srcOrd="1" destOrd="0" presId="urn:microsoft.com/office/officeart/2005/8/layout/hList1"/>
    <dgm:cxn modelId="{9B19D057-AD66-4635-B8D4-AD4182F15131}" type="presParOf" srcId="{EB892663-73BC-4DF1-AFA9-27D1D292AAD4}" destId="{904602D3-1950-4740-8EC5-4E45F294895E}" srcOrd="5" destOrd="0" presId="urn:microsoft.com/office/officeart/2005/8/layout/hList1"/>
    <dgm:cxn modelId="{237F7390-6AB1-4E7E-8454-BA7AEB56C947}" type="presParOf" srcId="{EB892663-73BC-4DF1-AFA9-27D1D292AAD4}" destId="{53AF83D4-FD20-459B-AC59-1EBA2CBC5F53}" srcOrd="6" destOrd="0" presId="urn:microsoft.com/office/officeart/2005/8/layout/hList1"/>
    <dgm:cxn modelId="{10A6BD8B-A7B5-4A48-8453-BA040E2F48BF}" type="presParOf" srcId="{53AF83D4-FD20-459B-AC59-1EBA2CBC5F53}" destId="{F9EF0121-1BAC-4AEE-960A-9CDB3EC5518C}" srcOrd="0" destOrd="0" presId="urn:microsoft.com/office/officeart/2005/8/layout/hList1"/>
    <dgm:cxn modelId="{9F09D890-BD38-4588-8859-7FFD3BC15CE0}" type="presParOf" srcId="{53AF83D4-FD20-459B-AC59-1EBA2CBC5F53}" destId="{68F131AA-96F1-46C3-A3FA-62D881CA70D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FA64A4-19AD-4351-A259-CF5DE8B593A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FDD8D3A-7C59-467E-A4FD-25D932221D88}">
      <dgm:prSet phldrT="[文字]" custT="1"/>
      <dgm:spPr/>
      <dgm:t>
        <a:bodyPr/>
        <a:lstStyle/>
        <a:p>
          <a:pPr algn="l"/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科學班</a:t>
          </a:r>
        </a:p>
      </dgm:t>
    </dgm:pt>
    <dgm:pt modelId="{2E2BFC7C-D821-48CE-A881-95D65B0326FC}" type="parTrans" cxnId="{B33D1003-9BD4-4874-A464-A7D0ADC33B66}">
      <dgm:prSet/>
      <dgm:spPr/>
      <dgm:t>
        <a:bodyPr/>
        <a:lstStyle/>
        <a:p>
          <a:pPr algn="l"/>
          <a:endParaRPr lang="zh-TW" altLang="en-US" sz="3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6EFAC94-EE19-4AC3-9180-44D7EBB032DE}" type="sibTrans" cxnId="{B33D1003-9BD4-4874-A464-A7D0ADC33B66}">
      <dgm:prSet/>
      <dgm:spPr/>
      <dgm:t>
        <a:bodyPr/>
        <a:lstStyle/>
        <a:p>
          <a:pPr algn="l"/>
          <a:endParaRPr lang="zh-TW" altLang="en-US" sz="3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3463A8F-37BB-484C-9A3C-12FA98D62B1C}">
      <dgm:prSet phldrT="[文字]" custT="1"/>
      <dgm:spPr/>
      <dgm:t>
        <a:bodyPr/>
        <a:lstStyle/>
        <a:p>
          <a:pPr algn="l"/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實驗中學</a:t>
          </a:r>
        </a:p>
      </dgm:t>
    </dgm:pt>
    <dgm:pt modelId="{BFC28060-5F9B-406C-9521-4AD63EB854C6}" type="parTrans" cxnId="{29F53413-F3B7-4024-94CF-CBF3C445B05D}">
      <dgm:prSet/>
      <dgm:spPr/>
      <dgm:t>
        <a:bodyPr/>
        <a:lstStyle/>
        <a:p>
          <a:pPr algn="l"/>
          <a:endParaRPr lang="zh-TW" altLang="en-US" sz="3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D553D93-8D0A-49AE-BBAC-4D502B8A2738}" type="sibTrans" cxnId="{29F53413-F3B7-4024-94CF-CBF3C445B05D}">
      <dgm:prSet/>
      <dgm:spPr/>
      <dgm:t>
        <a:bodyPr/>
        <a:lstStyle/>
        <a:p>
          <a:pPr algn="l"/>
          <a:endParaRPr lang="zh-TW" altLang="en-US" sz="3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004893B-17DB-41EA-94C8-F94F044916CE}">
      <dgm:prSet phldrT="[文字]" custT="1"/>
      <dgm:spPr/>
      <dgm:t>
        <a:bodyPr/>
        <a:lstStyle/>
        <a:p>
          <a:pPr algn="l"/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音樂班</a:t>
          </a:r>
        </a:p>
      </dgm:t>
    </dgm:pt>
    <dgm:pt modelId="{F39174D2-6E11-4D7C-A85A-F49F760DF3BB}" type="parTrans" cxnId="{35A3ABDF-1806-4B7B-B35E-7C7E8BCB5307}">
      <dgm:prSet/>
      <dgm:spPr/>
      <dgm:t>
        <a:bodyPr/>
        <a:lstStyle/>
        <a:p>
          <a:pPr algn="l"/>
          <a:endParaRPr lang="zh-TW" altLang="en-US" sz="3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12357F4-8022-454D-8A98-F46113A258D8}" type="sibTrans" cxnId="{35A3ABDF-1806-4B7B-B35E-7C7E8BCB5307}">
      <dgm:prSet/>
      <dgm:spPr/>
      <dgm:t>
        <a:bodyPr/>
        <a:lstStyle/>
        <a:p>
          <a:pPr algn="l"/>
          <a:endParaRPr lang="zh-TW" altLang="en-US" sz="3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5AD1115-3183-47A1-B623-2524F5F88708}">
      <dgm:prSet phldrT="[文字]" custT="1"/>
      <dgm:spPr/>
      <dgm:t>
        <a:bodyPr/>
        <a:lstStyle/>
        <a:p>
          <a:pPr algn="l"/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竹中</a:t>
          </a:r>
        </a:p>
      </dgm:t>
    </dgm:pt>
    <dgm:pt modelId="{B0986531-AC2F-40F1-9D31-31F12412B013}" type="parTrans" cxnId="{E966186C-6F5E-4CE1-B66B-4615CE480D42}">
      <dgm:prSet/>
      <dgm:spPr/>
      <dgm:t>
        <a:bodyPr/>
        <a:lstStyle/>
        <a:p>
          <a:pPr algn="l"/>
          <a:endParaRPr lang="zh-TW" altLang="en-US" sz="3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DFEA95D-ADDF-4567-8F39-73C3A0B07D40}" type="sibTrans" cxnId="{E966186C-6F5E-4CE1-B66B-4615CE480D42}">
      <dgm:prSet/>
      <dgm:spPr/>
      <dgm:t>
        <a:bodyPr/>
        <a:lstStyle/>
        <a:p>
          <a:pPr algn="l"/>
          <a:endParaRPr lang="zh-TW" altLang="en-US" sz="3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7102C23-3DC2-4805-AE32-9396A29B1204}">
      <dgm:prSet phldrT="[文字]" custT="1"/>
      <dgm:spPr/>
      <dgm:t>
        <a:bodyPr/>
        <a:lstStyle/>
        <a:p>
          <a:pPr algn="l"/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美術班</a:t>
          </a:r>
        </a:p>
      </dgm:t>
    </dgm:pt>
    <dgm:pt modelId="{31D62474-06EE-4F35-8583-C2ACA78094D9}" type="parTrans" cxnId="{17ACAA3D-8DEB-4E55-8F7F-92E24E53F07A}">
      <dgm:prSet/>
      <dgm:spPr/>
      <dgm:t>
        <a:bodyPr/>
        <a:lstStyle/>
        <a:p>
          <a:pPr algn="l"/>
          <a:endParaRPr lang="zh-TW" altLang="en-US" sz="3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27AA27E-3611-49B6-8605-999D85A7F46E}" type="sibTrans" cxnId="{17ACAA3D-8DEB-4E55-8F7F-92E24E53F07A}">
      <dgm:prSet/>
      <dgm:spPr/>
      <dgm:t>
        <a:bodyPr/>
        <a:lstStyle/>
        <a:p>
          <a:pPr algn="l"/>
          <a:endParaRPr lang="zh-TW" altLang="en-US" sz="3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F66193A-37C2-4596-84A6-1D531B10AD98}">
      <dgm:prSet phldrT="[文字]" custT="1"/>
      <dgm:spPr/>
      <dgm:t>
        <a:bodyPr/>
        <a:lstStyle/>
        <a:p>
          <a:pPr algn="l"/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竹女、苗中、國苑</a:t>
          </a:r>
        </a:p>
      </dgm:t>
    </dgm:pt>
    <dgm:pt modelId="{35ACE574-ECE2-4208-88A2-8C3C90571C1D}" type="parTrans" cxnId="{27293ACD-5969-4CFC-A2AD-2CDA1E1AC579}">
      <dgm:prSet/>
      <dgm:spPr/>
      <dgm:t>
        <a:bodyPr/>
        <a:lstStyle/>
        <a:p>
          <a:pPr algn="l"/>
          <a:endParaRPr lang="zh-TW" altLang="en-US" sz="3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4704B73-ED43-456A-B219-442E792B6D02}" type="sibTrans" cxnId="{27293ACD-5969-4CFC-A2AD-2CDA1E1AC579}">
      <dgm:prSet/>
      <dgm:spPr/>
      <dgm:t>
        <a:bodyPr/>
        <a:lstStyle/>
        <a:p>
          <a:pPr algn="l"/>
          <a:endParaRPr lang="zh-TW" altLang="en-US" sz="3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D5C72AC-98E0-4DB7-A07B-E3F91656DBE2}">
      <dgm:prSet phldrT="[文字]" custT="1"/>
      <dgm:spPr/>
      <dgm:t>
        <a:bodyPr/>
        <a:lstStyle/>
        <a:p>
          <a:pPr algn="l"/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舞蹈班</a:t>
          </a:r>
        </a:p>
      </dgm:t>
    </dgm:pt>
    <dgm:pt modelId="{A189A326-B8BE-443C-92B0-E3871F327D75}" type="parTrans" cxnId="{EB7764BF-3C8B-42E9-969B-B72BC4CE4D82}">
      <dgm:prSet/>
      <dgm:spPr/>
      <dgm:t>
        <a:bodyPr/>
        <a:lstStyle/>
        <a:p>
          <a:pPr algn="l"/>
          <a:endParaRPr lang="zh-TW" altLang="en-US" sz="3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DD6BD3D-314D-450F-AFFA-B6A69DBD6CB4}" type="sibTrans" cxnId="{EB7764BF-3C8B-42E9-969B-B72BC4CE4D82}">
      <dgm:prSet/>
      <dgm:spPr/>
      <dgm:t>
        <a:bodyPr/>
        <a:lstStyle/>
        <a:p>
          <a:pPr algn="l"/>
          <a:endParaRPr lang="zh-TW" altLang="en-US" sz="3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DC8260E-DB48-4F5B-B173-E273ED4DC138}">
      <dgm:prSet phldrT="[文字]" custT="1"/>
      <dgm:spPr/>
      <dgm:t>
        <a:bodyPr/>
        <a:lstStyle/>
        <a:p>
          <a:pPr algn="l"/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竹北</a:t>
          </a:r>
        </a:p>
      </dgm:t>
    </dgm:pt>
    <dgm:pt modelId="{A879A3BD-2215-4A0A-B841-FB4FA2BAD00C}" type="parTrans" cxnId="{59EA0459-3DC7-40F8-A7FC-22A0D6BAAA89}">
      <dgm:prSet/>
      <dgm:spPr/>
      <dgm:t>
        <a:bodyPr/>
        <a:lstStyle/>
        <a:p>
          <a:pPr algn="l"/>
          <a:endParaRPr lang="zh-TW" altLang="en-US" sz="3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6ACD4C1-E2B3-416A-90CD-2905BB46135B}" type="sibTrans" cxnId="{59EA0459-3DC7-40F8-A7FC-22A0D6BAAA89}">
      <dgm:prSet/>
      <dgm:spPr/>
      <dgm:t>
        <a:bodyPr/>
        <a:lstStyle/>
        <a:p>
          <a:pPr algn="l"/>
          <a:endParaRPr lang="zh-TW" altLang="en-US" sz="3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783517A-F155-451E-BE7E-64CA10B2F2C0}">
      <dgm:prSet phldrT="[文字]" custT="1"/>
      <dgm:spPr/>
      <dgm:t>
        <a:bodyPr/>
        <a:lstStyle/>
        <a:p>
          <a:pPr algn="l"/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戲劇班</a:t>
          </a:r>
        </a:p>
      </dgm:t>
    </dgm:pt>
    <dgm:pt modelId="{FE846586-8580-49EC-8711-832A5B1E3EA9}" type="parTrans" cxnId="{2E5018BD-0048-401A-86B8-3C66F9716E71}">
      <dgm:prSet/>
      <dgm:spPr/>
      <dgm:t>
        <a:bodyPr/>
        <a:lstStyle/>
        <a:p>
          <a:pPr algn="l"/>
          <a:endParaRPr lang="zh-TW" altLang="en-US" sz="3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9E81580-09C9-45F3-A7EC-A11436634883}" type="sibTrans" cxnId="{2E5018BD-0048-401A-86B8-3C66F9716E71}">
      <dgm:prSet/>
      <dgm:spPr/>
      <dgm:t>
        <a:bodyPr/>
        <a:lstStyle/>
        <a:p>
          <a:pPr algn="l"/>
          <a:endParaRPr lang="zh-TW" altLang="en-US" sz="3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9999400-E613-44AC-B6F1-2BE6C47321CE}">
      <dgm:prSet phldrT="[文字]" custT="1"/>
      <dgm:spPr/>
      <dgm:t>
        <a:bodyPr/>
        <a:lstStyle/>
        <a:p>
          <a:pPr algn="l"/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復興高中</a:t>
          </a:r>
        </a:p>
      </dgm:t>
    </dgm:pt>
    <dgm:pt modelId="{1D22A494-735F-4E3D-977A-9DD2649615BE}" type="parTrans" cxnId="{164AD039-2698-454C-92C3-E6E6B0C38DBA}">
      <dgm:prSet/>
      <dgm:spPr/>
      <dgm:t>
        <a:bodyPr/>
        <a:lstStyle/>
        <a:p>
          <a:endParaRPr lang="zh-TW" altLang="en-US"/>
        </a:p>
      </dgm:t>
    </dgm:pt>
    <dgm:pt modelId="{BA2ECEDC-FC21-4C09-857F-739878A24C64}" type="sibTrans" cxnId="{164AD039-2698-454C-92C3-E6E6B0C38DBA}">
      <dgm:prSet/>
      <dgm:spPr/>
      <dgm:t>
        <a:bodyPr/>
        <a:lstStyle/>
        <a:p>
          <a:endParaRPr lang="zh-TW" altLang="en-US"/>
        </a:p>
      </dgm:t>
    </dgm:pt>
    <dgm:pt modelId="{43C01BB3-4995-4B91-ABCA-012290A9031A}" type="pres">
      <dgm:prSet presAssocID="{B5FA64A4-19AD-4351-A259-CF5DE8B593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57AE08E-4CC2-419B-ABBB-9F66F3C4F33E}" type="pres">
      <dgm:prSet presAssocID="{9FDD8D3A-7C59-467E-A4FD-25D932221D88}" presName="parentText" presStyleLbl="node1" presStyleIdx="0" presStyleCnt="5" custScaleY="79986" custLinFactNeighborY="-1420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C72EB2-A06C-4BFD-8C3B-A988EA7BE72D}" type="pres">
      <dgm:prSet presAssocID="{9FDD8D3A-7C59-467E-A4FD-25D932221D88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2DCCB46-65E7-4393-8A23-86F65E87E23A}" type="pres">
      <dgm:prSet presAssocID="{E004893B-17DB-41EA-94C8-F94F044916CE}" presName="parentText" presStyleLbl="node1" presStyleIdx="1" presStyleCnt="5" custScaleY="63173" custLinFactNeighborY="-994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75E64E-464F-443B-810C-763AD5F595DB}" type="pres">
      <dgm:prSet presAssocID="{E004893B-17DB-41EA-94C8-F94F044916CE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FB0AB5-E570-43BC-8D9B-5715A82F18A5}" type="pres">
      <dgm:prSet presAssocID="{57102C23-3DC2-4805-AE32-9396A29B1204}" presName="parentText" presStyleLbl="node1" presStyleIdx="2" presStyleCnt="5" custScaleY="68911" custLinFactNeighborY="-919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3F2D7E9-071C-4A18-81F2-7C3BD78DD738}" type="pres">
      <dgm:prSet presAssocID="{57102C23-3DC2-4805-AE32-9396A29B1204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4BC196-682E-4951-9E96-D6FD563CC583}" type="pres">
      <dgm:prSet presAssocID="{AD5C72AC-98E0-4DB7-A07B-E3F91656DBE2}" presName="parentText" presStyleLbl="node1" presStyleIdx="3" presStyleCnt="5" custScaleY="80874" custLinFactNeighborY="-612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E1FA20-88EF-4728-B884-1CB0256F7E7E}" type="pres">
      <dgm:prSet presAssocID="{AD5C72AC-98E0-4DB7-A07B-E3F91656DBE2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F17F9B-AE87-4808-A235-17856DD32479}" type="pres">
      <dgm:prSet presAssocID="{D783517A-F155-451E-BE7E-64CA10B2F2C0}" presName="parentText" presStyleLbl="node1" presStyleIdx="4" presStyleCnt="5" custScaleY="7611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6F2629-67A8-480E-A9E4-4735CE74484F}" type="pres">
      <dgm:prSet presAssocID="{D783517A-F155-451E-BE7E-64CA10B2F2C0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9EA0459-3DC7-40F8-A7FC-22A0D6BAAA89}" srcId="{AD5C72AC-98E0-4DB7-A07B-E3F91656DBE2}" destId="{FDC8260E-DB48-4F5B-B173-E273ED4DC138}" srcOrd="0" destOrd="0" parTransId="{A879A3BD-2215-4A0A-B841-FB4FA2BAD00C}" sibTransId="{26ACD4C1-E2B3-416A-90CD-2905BB46135B}"/>
    <dgm:cxn modelId="{EB7764BF-3C8B-42E9-969B-B72BC4CE4D82}" srcId="{B5FA64A4-19AD-4351-A259-CF5DE8B593AA}" destId="{AD5C72AC-98E0-4DB7-A07B-E3F91656DBE2}" srcOrd="3" destOrd="0" parTransId="{A189A326-B8BE-443C-92B0-E3871F327D75}" sibTransId="{EDD6BD3D-314D-450F-AFFA-B6A69DBD6CB4}"/>
    <dgm:cxn modelId="{2E5018BD-0048-401A-86B8-3C66F9716E71}" srcId="{B5FA64A4-19AD-4351-A259-CF5DE8B593AA}" destId="{D783517A-F155-451E-BE7E-64CA10B2F2C0}" srcOrd="4" destOrd="0" parTransId="{FE846586-8580-49EC-8711-832A5B1E3EA9}" sibTransId="{D9E81580-09C9-45F3-A7EC-A11436634883}"/>
    <dgm:cxn modelId="{6CFADD62-7CE3-40DD-8736-8C2D76A538A0}" type="presOf" srcId="{B5FA64A4-19AD-4351-A259-CF5DE8B593AA}" destId="{43C01BB3-4995-4B91-ABCA-012290A9031A}" srcOrd="0" destOrd="0" presId="urn:microsoft.com/office/officeart/2005/8/layout/vList2"/>
    <dgm:cxn modelId="{29F53413-F3B7-4024-94CF-CBF3C445B05D}" srcId="{9FDD8D3A-7C59-467E-A4FD-25D932221D88}" destId="{03463A8F-37BB-484C-9A3C-12FA98D62B1C}" srcOrd="0" destOrd="0" parTransId="{BFC28060-5F9B-406C-9521-4AD63EB854C6}" sibTransId="{4D553D93-8D0A-49AE-BBAC-4D502B8A2738}"/>
    <dgm:cxn modelId="{2DBA3D05-AC3C-4EBB-BDA8-24223065E229}" type="presOf" srcId="{E004893B-17DB-41EA-94C8-F94F044916CE}" destId="{C2DCCB46-65E7-4393-8A23-86F65E87E23A}" srcOrd="0" destOrd="0" presId="urn:microsoft.com/office/officeart/2005/8/layout/vList2"/>
    <dgm:cxn modelId="{17ACAA3D-8DEB-4E55-8F7F-92E24E53F07A}" srcId="{B5FA64A4-19AD-4351-A259-CF5DE8B593AA}" destId="{57102C23-3DC2-4805-AE32-9396A29B1204}" srcOrd="2" destOrd="0" parTransId="{31D62474-06EE-4F35-8583-C2ACA78094D9}" sibTransId="{327AA27E-3611-49B6-8605-999D85A7F46E}"/>
    <dgm:cxn modelId="{37836CBC-2FDE-472B-BE76-FBC462EF1888}" type="presOf" srcId="{03463A8F-37BB-484C-9A3C-12FA98D62B1C}" destId="{37C72EB2-A06C-4BFD-8C3B-A988EA7BE72D}" srcOrd="0" destOrd="0" presId="urn:microsoft.com/office/officeart/2005/8/layout/vList2"/>
    <dgm:cxn modelId="{28D11B72-20B1-443C-863F-469006C59666}" type="presOf" srcId="{57102C23-3DC2-4805-AE32-9396A29B1204}" destId="{9CFB0AB5-E570-43BC-8D9B-5715A82F18A5}" srcOrd="0" destOrd="0" presId="urn:microsoft.com/office/officeart/2005/8/layout/vList2"/>
    <dgm:cxn modelId="{164AD039-2698-454C-92C3-E6E6B0C38DBA}" srcId="{D783517A-F155-451E-BE7E-64CA10B2F2C0}" destId="{B9999400-E613-44AC-B6F1-2BE6C47321CE}" srcOrd="0" destOrd="0" parTransId="{1D22A494-735F-4E3D-977A-9DD2649615BE}" sibTransId="{BA2ECEDC-FC21-4C09-857F-739878A24C64}"/>
    <dgm:cxn modelId="{00D83800-1EBE-4BC5-A42F-26F27A68E2A0}" type="presOf" srcId="{FDC8260E-DB48-4F5B-B173-E273ED4DC138}" destId="{5EE1FA20-88EF-4728-B884-1CB0256F7E7E}" srcOrd="0" destOrd="0" presId="urn:microsoft.com/office/officeart/2005/8/layout/vList2"/>
    <dgm:cxn modelId="{F1211EC8-5A47-430C-9E58-C88540E5F63B}" type="presOf" srcId="{25AD1115-3183-47A1-B623-2524F5F88708}" destId="{A275E64E-464F-443B-810C-763AD5F595DB}" srcOrd="0" destOrd="0" presId="urn:microsoft.com/office/officeart/2005/8/layout/vList2"/>
    <dgm:cxn modelId="{2FB6FD04-1613-414D-9E49-0ED2124E9516}" type="presOf" srcId="{D783517A-F155-451E-BE7E-64CA10B2F2C0}" destId="{74F17F9B-AE87-4808-A235-17856DD32479}" srcOrd="0" destOrd="0" presId="urn:microsoft.com/office/officeart/2005/8/layout/vList2"/>
    <dgm:cxn modelId="{E966186C-6F5E-4CE1-B66B-4615CE480D42}" srcId="{E004893B-17DB-41EA-94C8-F94F044916CE}" destId="{25AD1115-3183-47A1-B623-2524F5F88708}" srcOrd="0" destOrd="0" parTransId="{B0986531-AC2F-40F1-9D31-31F12412B013}" sibTransId="{7DFEA95D-ADDF-4567-8F39-73C3A0B07D40}"/>
    <dgm:cxn modelId="{35A3ABDF-1806-4B7B-B35E-7C7E8BCB5307}" srcId="{B5FA64A4-19AD-4351-A259-CF5DE8B593AA}" destId="{E004893B-17DB-41EA-94C8-F94F044916CE}" srcOrd="1" destOrd="0" parTransId="{F39174D2-6E11-4D7C-A85A-F49F760DF3BB}" sibTransId="{412357F4-8022-454D-8A98-F46113A258D8}"/>
    <dgm:cxn modelId="{27293ACD-5969-4CFC-A2AD-2CDA1E1AC579}" srcId="{57102C23-3DC2-4805-AE32-9396A29B1204}" destId="{AF66193A-37C2-4596-84A6-1D531B10AD98}" srcOrd="0" destOrd="0" parTransId="{35ACE574-ECE2-4208-88A2-8C3C90571C1D}" sibTransId="{C4704B73-ED43-456A-B219-442E792B6D02}"/>
    <dgm:cxn modelId="{B33D1003-9BD4-4874-A464-A7D0ADC33B66}" srcId="{B5FA64A4-19AD-4351-A259-CF5DE8B593AA}" destId="{9FDD8D3A-7C59-467E-A4FD-25D932221D88}" srcOrd="0" destOrd="0" parTransId="{2E2BFC7C-D821-48CE-A881-95D65B0326FC}" sibTransId="{D6EFAC94-EE19-4AC3-9180-44D7EBB032DE}"/>
    <dgm:cxn modelId="{1A44405E-389A-430F-8B8B-9FE82837059B}" type="presOf" srcId="{AD5C72AC-98E0-4DB7-A07B-E3F91656DBE2}" destId="{9D4BC196-682E-4951-9E96-D6FD563CC583}" srcOrd="0" destOrd="0" presId="urn:microsoft.com/office/officeart/2005/8/layout/vList2"/>
    <dgm:cxn modelId="{A0A970AD-0C6B-4DCE-9A15-B5677962BF31}" type="presOf" srcId="{9FDD8D3A-7C59-467E-A4FD-25D932221D88}" destId="{257AE08E-4CC2-419B-ABBB-9F66F3C4F33E}" srcOrd="0" destOrd="0" presId="urn:microsoft.com/office/officeart/2005/8/layout/vList2"/>
    <dgm:cxn modelId="{9CF3749D-DDDE-4D2C-9AED-09572F085987}" type="presOf" srcId="{AF66193A-37C2-4596-84A6-1D531B10AD98}" destId="{D3F2D7E9-071C-4A18-81F2-7C3BD78DD738}" srcOrd="0" destOrd="0" presId="urn:microsoft.com/office/officeart/2005/8/layout/vList2"/>
    <dgm:cxn modelId="{80B279CE-AFA6-4CAB-8E30-4AF23B7AFD1E}" type="presOf" srcId="{B9999400-E613-44AC-B6F1-2BE6C47321CE}" destId="{BF6F2629-67A8-480E-A9E4-4735CE74484F}" srcOrd="0" destOrd="0" presId="urn:microsoft.com/office/officeart/2005/8/layout/vList2"/>
    <dgm:cxn modelId="{E822E093-68A7-434F-8087-07EECD32C484}" type="presParOf" srcId="{43C01BB3-4995-4B91-ABCA-012290A9031A}" destId="{257AE08E-4CC2-419B-ABBB-9F66F3C4F33E}" srcOrd="0" destOrd="0" presId="urn:microsoft.com/office/officeart/2005/8/layout/vList2"/>
    <dgm:cxn modelId="{56CC3F54-0649-45E9-8C9E-B22E3575BC45}" type="presParOf" srcId="{43C01BB3-4995-4B91-ABCA-012290A9031A}" destId="{37C72EB2-A06C-4BFD-8C3B-A988EA7BE72D}" srcOrd="1" destOrd="0" presId="urn:microsoft.com/office/officeart/2005/8/layout/vList2"/>
    <dgm:cxn modelId="{17B21719-60E9-453D-93F1-2E692592EC87}" type="presParOf" srcId="{43C01BB3-4995-4B91-ABCA-012290A9031A}" destId="{C2DCCB46-65E7-4393-8A23-86F65E87E23A}" srcOrd="2" destOrd="0" presId="urn:microsoft.com/office/officeart/2005/8/layout/vList2"/>
    <dgm:cxn modelId="{2DAC2CBC-D510-41C0-8F47-1D8AD5CA1FC0}" type="presParOf" srcId="{43C01BB3-4995-4B91-ABCA-012290A9031A}" destId="{A275E64E-464F-443B-810C-763AD5F595DB}" srcOrd="3" destOrd="0" presId="urn:microsoft.com/office/officeart/2005/8/layout/vList2"/>
    <dgm:cxn modelId="{A9E95004-E4DC-4B9E-840D-44CBB3803FE6}" type="presParOf" srcId="{43C01BB3-4995-4B91-ABCA-012290A9031A}" destId="{9CFB0AB5-E570-43BC-8D9B-5715A82F18A5}" srcOrd="4" destOrd="0" presId="urn:microsoft.com/office/officeart/2005/8/layout/vList2"/>
    <dgm:cxn modelId="{B54F24BE-F712-4476-B712-BA1721F12554}" type="presParOf" srcId="{43C01BB3-4995-4B91-ABCA-012290A9031A}" destId="{D3F2D7E9-071C-4A18-81F2-7C3BD78DD738}" srcOrd="5" destOrd="0" presId="urn:microsoft.com/office/officeart/2005/8/layout/vList2"/>
    <dgm:cxn modelId="{B0A87FAD-BE36-40F2-9E15-A4075378D563}" type="presParOf" srcId="{43C01BB3-4995-4B91-ABCA-012290A9031A}" destId="{9D4BC196-682E-4951-9E96-D6FD563CC583}" srcOrd="6" destOrd="0" presId="urn:microsoft.com/office/officeart/2005/8/layout/vList2"/>
    <dgm:cxn modelId="{84BEC871-78AB-4CE7-AB0C-E02029710B43}" type="presParOf" srcId="{43C01BB3-4995-4B91-ABCA-012290A9031A}" destId="{5EE1FA20-88EF-4728-B884-1CB0256F7E7E}" srcOrd="7" destOrd="0" presId="urn:microsoft.com/office/officeart/2005/8/layout/vList2"/>
    <dgm:cxn modelId="{D95280D3-DFAF-44E1-A495-07C800684447}" type="presParOf" srcId="{43C01BB3-4995-4B91-ABCA-012290A9031A}" destId="{74F17F9B-AE87-4808-A235-17856DD32479}" srcOrd="8" destOrd="0" presId="urn:microsoft.com/office/officeart/2005/8/layout/vList2"/>
    <dgm:cxn modelId="{B6DF43AE-16E3-436D-B364-2E12CDD4271A}" type="presParOf" srcId="{43C01BB3-4995-4B91-ABCA-012290A9031A}" destId="{BF6F2629-67A8-480E-A9E4-4735CE74484F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FA64A4-19AD-4351-A259-CF5DE8B593A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2A2E963-6A8F-4819-A192-82CC10C00D40}">
      <dgm:prSet phldrT="[文字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rPr>
            <a:t>專業群科</a:t>
          </a:r>
        </a:p>
      </dgm:t>
    </dgm:pt>
    <dgm:pt modelId="{95E691EA-2F3B-4F7A-85C4-D59C8931C4DA}" type="parTrans" cxnId="{5BA3E54B-2FC9-4E8F-9359-2849831CEB0D}">
      <dgm:prSet/>
      <dgm:spPr/>
      <dgm:t>
        <a:bodyPr/>
        <a:lstStyle/>
        <a:p>
          <a:pPr algn="l"/>
          <a:endParaRPr lang="zh-TW" altLang="en-US" sz="3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D0C8442-ED42-42BC-A56E-01C94EDD0A84}" type="sibTrans" cxnId="{5BA3E54B-2FC9-4E8F-9359-2849831CEB0D}">
      <dgm:prSet/>
      <dgm:spPr/>
      <dgm:t>
        <a:bodyPr/>
        <a:lstStyle/>
        <a:p>
          <a:pPr algn="l"/>
          <a:endParaRPr lang="zh-TW" altLang="en-US" sz="3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6D27737-B232-4249-B480-E2327CDB7422}">
      <dgm:prSet phldrT="[文字]" custT="1"/>
      <dgm:spPr/>
      <dgm:t>
        <a:bodyPr/>
        <a:lstStyle/>
        <a:p>
          <a:pPr algn="l"/>
          <a:r>
            <a: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竹工板金科</a:t>
          </a:r>
        </a:p>
      </dgm:t>
    </dgm:pt>
    <dgm:pt modelId="{FC9DFF40-0F2C-4CD9-B079-C629B02DEC0F}" type="parTrans" cxnId="{A0A0E17B-30FF-4EDE-A0DE-2A9F310DD3CC}">
      <dgm:prSet/>
      <dgm:spPr/>
      <dgm:t>
        <a:bodyPr/>
        <a:lstStyle/>
        <a:p>
          <a:pPr algn="l"/>
          <a:endParaRPr lang="zh-TW" altLang="en-US" sz="3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535EAD0-8590-4DF5-9C51-C101FFBAC9C0}" type="sibTrans" cxnId="{A0A0E17B-30FF-4EDE-A0DE-2A9F310DD3CC}">
      <dgm:prSet/>
      <dgm:spPr/>
      <dgm:t>
        <a:bodyPr/>
        <a:lstStyle/>
        <a:p>
          <a:pPr algn="l"/>
          <a:endParaRPr lang="zh-TW" altLang="en-US" sz="3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22A781B-89C6-45ED-839E-C49E3858F659}">
      <dgm:prSet phldrT="[文字]" custT="1"/>
      <dgm:spPr/>
      <dgm:t>
        <a:bodyPr/>
        <a:lstStyle/>
        <a:p>
          <a:pPr algn="l"/>
          <a:r>
            <a: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rPr>
            <a:t>體育班</a:t>
          </a:r>
        </a:p>
      </dgm:t>
    </dgm:pt>
    <dgm:pt modelId="{1700E02A-0ABA-4680-8584-937DB0BB7F75}" type="parTrans" cxnId="{E2156DC2-9ECE-48C0-8435-F2CD9C2D4824}">
      <dgm:prSet/>
      <dgm:spPr/>
      <dgm:t>
        <a:bodyPr/>
        <a:lstStyle/>
        <a:p>
          <a:pPr algn="l"/>
          <a:endParaRPr lang="zh-TW" altLang="en-US" sz="3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A171D29-50B1-4C68-883A-10CC61CB36BE}" type="sibTrans" cxnId="{E2156DC2-9ECE-48C0-8435-F2CD9C2D4824}">
      <dgm:prSet/>
      <dgm:spPr/>
      <dgm:t>
        <a:bodyPr/>
        <a:lstStyle/>
        <a:p>
          <a:pPr algn="l"/>
          <a:endParaRPr lang="zh-TW" altLang="en-US" sz="3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460E405-0BF5-4DA7-80EF-53F11C8D631C}">
      <dgm:prSet phldrT="[文字]" custT="1"/>
      <dgm:spPr/>
      <dgm:t>
        <a:bodyPr/>
        <a:lstStyle/>
        <a:p>
          <a:pPr algn="l"/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成德、香山、竹北、湖口、縣苑、興華、大同</a:t>
          </a:r>
        </a:p>
      </dgm:t>
    </dgm:pt>
    <dgm:pt modelId="{D4E61B75-3D90-4A4C-9E5F-DDCE13F71F4A}" type="parTrans" cxnId="{F6D1BC0D-18F7-464D-8C42-708675A38068}">
      <dgm:prSet/>
      <dgm:spPr/>
      <dgm:t>
        <a:bodyPr/>
        <a:lstStyle/>
        <a:p>
          <a:pPr algn="l"/>
          <a:endParaRPr lang="zh-TW" altLang="en-US" sz="3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5532050-296F-4AAA-BF72-923118D1262E}" type="sibTrans" cxnId="{F6D1BC0D-18F7-464D-8C42-708675A38068}">
      <dgm:prSet/>
      <dgm:spPr/>
      <dgm:t>
        <a:bodyPr/>
        <a:lstStyle/>
        <a:p>
          <a:pPr algn="l"/>
          <a:endParaRPr lang="zh-TW" altLang="en-US" sz="3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9F75268-BD94-4D21-9000-1E1017DD723E}">
      <dgm:prSet phldrT="[文字]" custT="1"/>
      <dgm:spPr/>
      <dgm:t>
        <a:bodyPr/>
        <a:lstStyle/>
        <a:p>
          <a:pPr algn="l"/>
          <a:r>
            <a: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關西園藝科</a:t>
          </a:r>
        </a:p>
      </dgm:t>
    </dgm:pt>
    <dgm:pt modelId="{EF59286F-3861-4CF6-A100-14BB11079EED}" type="parTrans" cxnId="{A1640DEA-BCFA-44A2-9D0B-8B4CD2E0E744}">
      <dgm:prSet/>
      <dgm:spPr/>
      <dgm:t>
        <a:bodyPr/>
        <a:lstStyle/>
        <a:p>
          <a:endParaRPr lang="zh-TW" altLang="en-US"/>
        </a:p>
      </dgm:t>
    </dgm:pt>
    <dgm:pt modelId="{D64070D8-FFF6-43EB-91A4-02F3DB34533F}" type="sibTrans" cxnId="{A1640DEA-BCFA-44A2-9D0B-8B4CD2E0E744}">
      <dgm:prSet/>
      <dgm:spPr/>
      <dgm:t>
        <a:bodyPr/>
        <a:lstStyle/>
        <a:p>
          <a:endParaRPr lang="zh-TW" altLang="en-US"/>
        </a:p>
      </dgm:t>
    </dgm:pt>
    <dgm:pt modelId="{6FBAAFE8-A2CB-45E7-B518-E7939DD8B57F}">
      <dgm:prSet phldrT="[文字]" custT="1"/>
      <dgm:spPr/>
      <dgm:t>
        <a:bodyPr/>
        <a:lstStyle/>
        <a:p>
          <a:pPr algn="l"/>
          <a:r>
            <a: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苗農森林資源應用科</a:t>
          </a:r>
        </a:p>
      </dgm:t>
    </dgm:pt>
    <dgm:pt modelId="{CEB9F6A9-C0EC-4AD7-88C4-FEDD4E325964}" type="parTrans" cxnId="{15CC752C-30A7-4247-A596-382979DB144E}">
      <dgm:prSet/>
      <dgm:spPr/>
      <dgm:t>
        <a:bodyPr/>
        <a:lstStyle/>
        <a:p>
          <a:endParaRPr lang="zh-TW" altLang="en-US"/>
        </a:p>
      </dgm:t>
    </dgm:pt>
    <dgm:pt modelId="{0EFB93E7-E240-4DAE-8E65-030E5CDBCABA}" type="sibTrans" cxnId="{15CC752C-30A7-4247-A596-382979DB144E}">
      <dgm:prSet/>
      <dgm:spPr/>
      <dgm:t>
        <a:bodyPr/>
        <a:lstStyle/>
        <a:p>
          <a:endParaRPr lang="zh-TW" altLang="en-US"/>
        </a:p>
      </dgm:t>
    </dgm:pt>
    <dgm:pt modelId="{7391C631-8120-4CBE-A735-4BEA9EAC790D}">
      <dgm:prSet phldrT="[文字]" custT="1"/>
      <dgm:spPr/>
      <dgm:t>
        <a:bodyPr/>
        <a:lstStyle/>
        <a:p>
          <a:pPr algn="l"/>
          <a:r>
            <a: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內思機電</a:t>
          </a:r>
          <a:r>
            <a:rPr lang="zh-TW" altLang="en-US" sz="2000" b="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rPr>
            <a:t>資電應用實務特色班</a:t>
          </a:r>
          <a:endParaRPr lang="zh-TW" altLang="en-US" sz="2000" b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9B90D66-1D0A-4769-A8E6-A804048B0267}" type="parTrans" cxnId="{48634149-C460-4F47-AF22-866888DDC206}">
      <dgm:prSet/>
      <dgm:spPr/>
      <dgm:t>
        <a:bodyPr/>
        <a:lstStyle/>
        <a:p>
          <a:endParaRPr lang="zh-TW" altLang="en-US"/>
        </a:p>
      </dgm:t>
    </dgm:pt>
    <dgm:pt modelId="{8EE80139-692C-436A-9597-F3AE2EA67278}" type="sibTrans" cxnId="{48634149-C460-4F47-AF22-866888DDC206}">
      <dgm:prSet/>
      <dgm:spPr/>
      <dgm:t>
        <a:bodyPr/>
        <a:lstStyle/>
        <a:p>
          <a:endParaRPr lang="zh-TW" altLang="en-US"/>
        </a:p>
      </dgm:t>
    </dgm:pt>
    <dgm:pt modelId="{C8F174CA-C744-485C-904E-D1AD4B75C2D9}">
      <dgm:prSet phldrT="[文字]" custT="1"/>
      <dgm:spPr/>
      <dgm:t>
        <a:bodyPr/>
        <a:lstStyle/>
        <a:p>
          <a:pPr algn="l"/>
          <a:r>
            <a:rPr lang="zh-TW" altLang="en-US" sz="2000" b="0" dirty="0">
              <a:latin typeface="標楷體" panose="03000509000000000000" pitchFamily="65" charset="-120"/>
              <a:ea typeface="標楷體" panose="03000509000000000000" pitchFamily="65" charset="-120"/>
            </a:rPr>
            <a:t>內思</a:t>
          </a:r>
          <a:r>
            <a:rPr lang="zh-TW" altLang="en-US" sz="2000" b="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rPr>
            <a:t>機電控制實務特色班</a:t>
          </a:r>
          <a:endParaRPr lang="zh-TW" altLang="en-US" sz="2000" b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C8C92CD-22A7-413A-A2DC-2634DB137D8A}" type="parTrans" cxnId="{80A19A45-6CA8-4609-AC55-FB508975895E}">
      <dgm:prSet/>
      <dgm:spPr/>
      <dgm:t>
        <a:bodyPr/>
        <a:lstStyle/>
        <a:p>
          <a:endParaRPr lang="zh-TW" altLang="en-US"/>
        </a:p>
      </dgm:t>
    </dgm:pt>
    <dgm:pt modelId="{947FE60B-C6D2-4A2A-850E-25D2133FB73D}" type="sibTrans" cxnId="{80A19A45-6CA8-4609-AC55-FB508975895E}">
      <dgm:prSet/>
      <dgm:spPr/>
      <dgm:t>
        <a:bodyPr/>
        <a:lstStyle/>
        <a:p>
          <a:endParaRPr lang="zh-TW" altLang="en-US"/>
        </a:p>
      </dgm:t>
    </dgm:pt>
    <dgm:pt modelId="{43C01BB3-4995-4B91-ABCA-012290A9031A}" type="pres">
      <dgm:prSet presAssocID="{B5FA64A4-19AD-4351-A259-CF5DE8B593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2608FE6-18CE-43C7-A630-18AF7E62979C}" type="pres">
      <dgm:prSet presAssocID="{A2A2E963-6A8F-4819-A192-82CC10C00D40}" presName="parentText" presStyleLbl="node1" presStyleIdx="0" presStyleCnt="2" custScaleY="52098" custLinFactNeighborY="-1637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E37B7F6-3F40-4129-AD44-DE5E3AE2C2C2}" type="pres">
      <dgm:prSet presAssocID="{A2A2E963-6A8F-4819-A192-82CC10C00D40}" presName="childText" presStyleLbl="revTx" presStyleIdx="0" presStyleCnt="2" custLinFactNeighborX="-6875" custLinFactNeighborY="30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19C131-859E-4C47-B57C-3F5E8770F4B0}" type="pres">
      <dgm:prSet presAssocID="{922A781B-89C6-45ED-839E-C49E3858F659}" presName="parentText" presStyleLbl="node1" presStyleIdx="1" presStyleCnt="2" custScaleY="5610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14024A-F718-4220-8A97-05EED8829036}" type="pres">
      <dgm:prSet presAssocID="{922A781B-89C6-45ED-839E-C49E3858F65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DAF4B67-5DC4-4E88-A0B8-790EB633989A}" type="presOf" srcId="{59F75268-BD94-4D21-9000-1E1017DD723E}" destId="{2E37B7F6-3F40-4129-AD44-DE5E3AE2C2C2}" srcOrd="0" destOrd="1" presId="urn:microsoft.com/office/officeart/2005/8/layout/vList2"/>
    <dgm:cxn modelId="{4D085D83-B63D-45F0-93F3-FAB7059C6BF5}" type="presOf" srcId="{1460E405-0BF5-4DA7-80EF-53F11C8D631C}" destId="{8C14024A-F718-4220-8A97-05EED8829036}" srcOrd="0" destOrd="0" presId="urn:microsoft.com/office/officeart/2005/8/layout/vList2"/>
    <dgm:cxn modelId="{6CFADD62-7CE3-40DD-8736-8C2D76A538A0}" type="presOf" srcId="{B5FA64A4-19AD-4351-A259-CF5DE8B593AA}" destId="{43C01BB3-4995-4B91-ABCA-012290A9031A}" srcOrd="0" destOrd="0" presId="urn:microsoft.com/office/officeart/2005/8/layout/vList2"/>
    <dgm:cxn modelId="{7C3E4242-D716-455C-8777-EBE619A445F6}" type="presOf" srcId="{A2A2E963-6A8F-4819-A192-82CC10C00D40}" destId="{72608FE6-18CE-43C7-A630-18AF7E62979C}" srcOrd="0" destOrd="0" presId="urn:microsoft.com/office/officeart/2005/8/layout/vList2"/>
    <dgm:cxn modelId="{A1640DEA-BCFA-44A2-9D0B-8B4CD2E0E744}" srcId="{A2A2E963-6A8F-4819-A192-82CC10C00D40}" destId="{59F75268-BD94-4D21-9000-1E1017DD723E}" srcOrd="1" destOrd="0" parTransId="{EF59286F-3861-4CF6-A100-14BB11079EED}" sibTransId="{D64070D8-FFF6-43EB-91A4-02F3DB34533F}"/>
    <dgm:cxn modelId="{F6D1BC0D-18F7-464D-8C42-708675A38068}" srcId="{922A781B-89C6-45ED-839E-C49E3858F659}" destId="{1460E405-0BF5-4DA7-80EF-53F11C8D631C}" srcOrd="0" destOrd="0" parTransId="{D4E61B75-3D90-4A4C-9E5F-DDCE13F71F4A}" sibTransId="{35532050-296F-4AAA-BF72-923118D1262E}"/>
    <dgm:cxn modelId="{5BA3E54B-2FC9-4E8F-9359-2849831CEB0D}" srcId="{B5FA64A4-19AD-4351-A259-CF5DE8B593AA}" destId="{A2A2E963-6A8F-4819-A192-82CC10C00D40}" srcOrd="0" destOrd="0" parTransId="{95E691EA-2F3B-4F7A-85C4-D59C8931C4DA}" sibTransId="{AD0C8442-ED42-42BC-A56E-01C94EDD0A84}"/>
    <dgm:cxn modelId="{AA67777D-4E49-4FB7-BEEB-C2D1EF181E34}" type="presOf" srcId="{C8F174CA-C744-485C-904E-D1AD4B75C2D9}" destId="{2E37B7F6-3F40-4129-AD44-DE5E3AE2C2C2}" srcOrd="0" destOrd="4" presId="urn:microsoft.com/office/officeart/2005/8/layout/vList2"/>
    <dgm:cxn modelId="{E2156DC2-9ECE-48C0-8435-F2CD9C2D4824}" srcId="{B5FA64A4-19AD-4351-A259-CF5DE8B593AA}" destId="{922A781B-89C6-45ED-839E-C49E3858F659}" srcOrd="1" destOrd="0" parTransId="{1700E02A-0ABA-4680-8584-937DB0BB7F75}" sibTransId="{CA171D29-50B1-4C68-883A-10CC61CB36BE}"/>
    <dgm:cxn modelId="{48634149-C460-4F47-AF22-866888DDC206}" srcId="{A2A2E963-6A8F-4819-A192-82CC10C00D40}" destId="{7391C631-8120-4CBE-A735-4BEA9EAC790D}" srcOrd="3" destOrd="0" parTransId="{C9B90D66-1D0A-4769-A8E6-A804048B0267}" sibTransId="{8EE80139-692C-436A-9597-F3AE2EA67278}"/>
    <dgm:cxn modelId="{A0A0E17B-30FF-4EDE-A0DE-2A9F310DD3CC}" srcId="{A2A2E963-6A8F-4819-A192-82CC10C00D40}" destId="{46D27737-B232-4249-B480-E2327CDB7422}" srcOrd="0" destOrd="0" parTransId="{FC9DFF40-0F2C-4CD9-B079-C629B02DEC0F}" sibTransId="{5535EAD0-8590-4DF5-9C51-C101FFBAC9C0}"/>
    <dgm:cxn modelId="{AE0237B8-7044-4BC9-ADFD-5940C286A01B}" type="presOf" srcId="{46D27737-B232-4249-B480-E2327CDB7422}" destId="{2E37B7F6-3F40-4129-AD44-DE5E3AE2C2C2}" srcOrd="0" destOrd="0" presId="urn:microsoft.com/office/officeart/2005/8/layout/vList2"/>
    <dgm:cxn modelId="{80A19A45-6CA8-4609-AC55-FB508975895E}" srcId="{A2A2E963-6A8F-4819-A192-82CC10C00D40}" destId="{C8F174CA-C744-485C-904E-D1AD4B75C2D9}" srcOrd="4" destOrd="0" parTransId="{CC8C92CD-22A7-413A-A2DC-2634DB137D8A}" sibTransId="{947FE60B-C6D2-4A2A-850E-25D2133FB73D}"/>
    <dgm:cxn modelId="{15CC752C-30A7-4247-A596-382979DB144E}" srcId="{A2A2E963-6A8F-4819-A192-82CC10C00D40}" destId="{6FBAAFE8-A2CB-45E7-B518-E7939DD8B57F}" srcOrd="2" destOrd="0" parTransId="{CEB9F6A9-C0EC-4AD7-88C4-FEDD4E325964}" sibTransId="{0EFB93E7-E240-4DAE-8E65-030E5CDBCABA}"/>
    <dgm:cxn modelId="{4750EAE5-E9D0-492B-9E3B-0815854E0241}" type="presOf" srcId="{6FBAAFE8-A2CB-45E7-B518-E7939DD8B57F}" destId="{2E37B7F6-3F40-4129-AD44-DE5E3AE2C2C2}" srcOrd="0" destOrd="2" presId="urn:microsoft.com/office/officeart/2005/8/layout/vList2"/>
    <dgm:cxn modelId="{95264734-8B8F-4C56-983E-6B55E393CD62}" type="presOf" srcId="{7391C631-8120-4CBE-A735-4BEA9EAC790D}" destId="{2E37B7F6-3F40-4129-AD44-DE5E3AE2C2C2}" srcOrd="0" destOrd="3" presId="urn:microsoft.com/office/officeart/2005/8/layout/vList2"/>
    <dgm:cxn modelId="{F8BA3E41-EB61-4916-9D0F-1304D22843E4}" type="presOf" srcId="{922A781B-89C6-45ED-839E-C49E3858F659}" destId="{FF19C131-859E-4C47-B57C-3F5E8770F4B0}" srcOrd="0" destOrd="0" presId="urn:microsoft.com/office/officeart/2005/8/layout/vList2"/>
    <dgm:cxn modelId="{2BE90407-3D1C-4D04-849F-0F015047D09F}" type="presParOf" srcId="{43C01BB3-4995-4B91-ABCA-012290A9031A}" destId="{72608FE6-18CE-43C7-A630-18AF7E62979C}" srcOrd="0" destOrd="0" presId="urn:microsoft.com/office/officeart/2005/8/layout/vList2"/>
    <dgm:cxn modelId="{1CD49080-9055-489D-875F-A7963135537A}" type="presParOf" srcId="{43C01BB3-4995-4B91-ABCA-012290A9031A}" destId="{2E37B7F6-3F40-4129-AD44-DE5E3AE2C2C2}" srcOrd="1" destOrd="0" presId="urn:microsoft.com/office/officeart/2005/8/layout/vList2"/>
    <dgm:cxn modelId="{6E7C71F1-1194-4E1D-8A90-50FA069C6379}" type="presParOf" srcId="{43C01BB3-4995-4B91-ABCA-012290A9031A}" destId="{FF19C131-859E-4C47-B57C-3F5E8770F4B0}" srcOrd="2" destOrd="0" presId="urn:microsoft.com/office/officeart/2005/8/layout/vList2"/>
    <dgm:cxn modelId="{6095D5C3-99E6-4164-ADD9-503912E04AF9}" type="presParOf" srcId="{43C01BB3-4995-4B91-ABCA-012290A9031A}" destId="{8C14024A-F718-4220-8A97-05EED882903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7102B-55E3-4734-BB6D-5C0B4E702382}">
      <dsp:nvSpPr>
        <dsp:cNvPr id="0" name=""/>
        <dsp:cNvSpPr/>
      </dsp:nvSpPr>
      <dsp:spPr>
        <a:xfrm>
          <a:off x="2678" y="526789"/>
          <a:ext cx="2125265" cy="12751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300" b="0" i="0" u="none" kern="1200" dirty="0"/>
            <a:t>臺北科技大學</a:t>
          </a:r>
          <a:endParaRPr lang="zh-TW" altLang="en-US" sz="3300" kern="1200" dirty="0"/>
        </a:p>
      </dsp:txBody>
      <dsp:txXfrm>
        <a:off x="2678" y="526789"/>
        <a:ext cx="2125265" cy="1275159"/>
      </dsp:txXfrm>
    </dsp:sp>
    <dsp:sp modelId="{FA19916C-6535-4C8D-B9B5-7FB42F75BC74}">
      <dsp:nvSpPr>
        <dsp:cNvPr id="0" name=""/>
        <dsp:cNvSpPr/>
      </dsp:nvSpPr>
      <dsp:spPr>
        <a:xfrm>
          <a:off x="2340471" y="526789"/>
          <a:ext cx="2125265" cy="12751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300" b="0" i="0" u="none" kern="1200" dirty="0"/>
            <a:t>馬偕</a:t>
          </a:r>
          <a:r>
            <a:rPr lang="zh-TW" altLang="en-US" sz="3300" b="0" i="0" u="none" kern="1200" dirty="0"/>
            <a:t>護理</a:t>
          </a:r>
          <a:r>
            <a:rPr lang="zh-TW" sz="3300" b="0" i="0" u="none" kern="1200" dirty="0"/>
            <a:t>學校</a:t>
          </a:r>
        </a:p>
      </dsp:txBody>
      <dsp:txXfrm>
        <a:off x="2340471" y="526789"/>
        <a:ext cx="2125265" cy="1275159"/>
      </dsp:txXfrm>
    </dsp:sp>
    <dsp:sp modelId="{B8FD6E9B-E954-4DD1-8911-CB822DF985A7}">
      <dsp:nvSpPr>
        <dsp:cNvPr id="0" name=""/>
        <dsp:cNvSpPr/>
      </dsp:nvSpPr>
      <dsp:spPr>
        <a:xfrm>
          <a:off x="4678263" y="526789"/>
          <a:ext cx="2125265" cy="127515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300" b="0" i="0" u="none" kern="1200" dirty="0"/>
            <a:t>虎尾科技大學</a:t>
          </a:r>
        </a:p>
      </dsp:txBody>
      <dsp:txXfrm>
        <a:off x="4678263" y="526789"/>
        <a:ext cx="2125265" cy="1275159"/>
      </dsp:txXfrm>
    </dsp:sp>
    <dsp:sp modelId="{09A0C0B4-9EF0-4D4F-ABD1-B5D3477C474E}">
      <dsp:nvSpPr>
        <dsp:cNvPr id="0" name=""/>
        <dsp:cNvSpPr/>
      </dsp:nvSpPr>
      <dsp:spPr>
        <a:xfrm>
          <a:off x="7016055" y="526789"/>
          <a:ext cx="2125265" cy="12751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300" b="0" i="0" u="none" kern="1200" dirty="0"/>
            <a:t>臺北商業大學</a:t>
          </a:r>
        </a:p>
      </dsp:txBody>
      <dsp:txXfrm>
        <a:off x="7016055" y="526789"/>
        <a:ext cx="2125265" cy="1275159"/>
      </dsp:txXfrm>
    </dsp:sp>
    <dsp:sp modelId="{EEBB68F7-C11A-469F-AD53-B847E0EA4B5D}">
      <dsp:nvSpPr>
        <dsp:cNvPr id="0" name=""/>
        <dsp:cNvSpPr/>
      </dsp:nvSpPr>
      <dsp:spPr>
        <a:xfrm>
          <a:off x="1171575" y="2014475"/>
          <a:ext cx="2125265" cy="127515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300" b="0" i="0" u="none" kern="1200" dirty="0"/>
            <a:t>臺中科技大學</a:t>
          </a:r>
        </a:p>
      </dsp:txBody>
      <dsp:txXfrm>
        <a:off x="1171575" y="2014475"/>
        <a:ext cx="2125265" cy="1275159"/>
      </dsp:txXfrm>
    </dsp:sp>
    <dsp:sp modelId="{5CA4FD01-BAA4-4C62-80FC-DA29BF2C61E6}">
      <dsp:nvSpPr>
        <dsp:cNvPr id="0" name=""/>
        <dsp:cNvSpPr/>
      </dsp:nvSpPr>
      <dsp:spPr>
        <a:xfrm>
          <a:off x="3509367" y="2014475"/>
          <a:ext cx="2125265" cy="12751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300" b="0" i="0" u="none" kern="1200" dirty="0"/>
            <a:t>高雄餐旅大學</a:t>
          </a:r>
        </a:p>
      </dsp:txBody>
      <dsp:txXfrm>
        <a:off x="3509367" y="2014475"/>
        <a:ext cx="2125265" cy="1275159"/>
      </dsp:txXfrm>
    </dsp:sp>
    <dsp:sp modelId="{C2FD2437-301B-4487-93EF-FAD5036CFD71}">
      <dsp:nvSpPr>
        <dsp:cNvPr id="0" name=""/>
        <dsp:cNvSpPr/>
      </dsp:nvSpPr>
      <dsp:spPr>
        <a:xfrm>
          <a:off x="5847159" y="2014475"/>
          <a:ext cx="2125265" cy="12751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300" b="0" i="0" u="none" kern="1200" dirty="0"/>
            <a:t>文藻外語大學</a:t>
          </a:r>
        </a:p>
      </dsp:txBody>
      <dsp:txXfrm>
        <a:off x="5847159" y="2014475"/>
        <a:ext cx="2125265" cy="12751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E15F1F-F7EC-41C1-9CA5-A87950478291}">
      <dsp:nvSpPr>
        <dsp:cNvPr id="0" name=""/>
        <dsp:cNvSpPr/>
      </dsp:nvSpPr>
      <dsp:spPr>
        <a:xfrm>
          <a:off x="4509" y="0"/>
          <a:ext cx="1349490" cy="1241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500" kern="1200" dirty="0">
              <a:latin typeface="標楷體" panose="03000509000000000000" pitchFamily="65" charset="-120"/>
              <a:ea typeface="標楷體" panose="03000509000000000000" pitchFamily="65" charset="-120"/>
            </a:rPr>
            <a:t>教育會考</a:t>
          </a:r>
          <a:endParaRPr lang="en-US" altLang="zh-TW" sz="2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0885" y="36376"/>
        <a:ext cx="1276738" cy="1169200"/>
      </dsp:txXfrm>
    </dsp:sp>
    <dsp:sp modelId="{14EC18FB-B0A0-4DC2-8BA4-6602ECD526E4}">
      <dsp:nvSpPr>
        <dsp:cNvPr id="0" name=""/>
        <dsp:cNvSpPr/>
      </dsp:nvSpPr>
      <dsp:spPr>
        <a:xfrm>
          <a:off x="1488949" y="453639"/>
          <a:ext cx="286091" cy="334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5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488949" y="520574"/>
        <a:ext cx="200264" cy="200803"/>
      </dsp:txXfrm>
    </dsp:sp>
    <dsp:sp modelId="{941C4A5C-22EB-45F8-998B-148C616BA682}">
      <dsp:nvSpPr>
        <dsp:cNvPr id="0" name=""/>
        <dsp:cNvSpPr/>
      </dsp:nvSpPr>
      <dsp:spPr>
        <a:xfrm>
          <a:off x="1893796" y="0"/>
          <a:ext cx="1883658" cy="1241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>
              <a:latin typeface="標楷體" panose="03000509000000000000" pitchFamily="65" charset="-120"/>
              <a:ea typeface="標楷體" panose="03000509000000000000" pitchFamily="65" charset="-120"/>
            </a:rPr>
            <a:t>全國五專</a:t>
          </a:r>
          <a:r>
            <a:rPr lang="en-US" altLang="zh-TW" sz="2500" kern="1200" dirty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2500" kern="1200" dirty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500" kern="1200" dirty="0">
              <a:latin typeface="標楷體" panose="03000509000000000000" pitchFamily="65" charset="-120"/>
              <a:ea typeface="標楷體" panose="03000509000000000000" pitchFamily="65" charset="-120"/>
            </a:rPr>
            <a:t>優先免試入學</a:t>
          </a:r>
        </a:p>
      </dsp:txBody>
      <dsp:txXfrm>
        <a:off x="1930172" y="36376"/>
        <a:ext cx="1810906" cy="1169200"/>
      </dsp:txXfrm>
    </dsp:sp>
    <dsp:sp modelId="{9720522E-DD67-4807-B81B-6EBCA8AA2997}">
      <dsp:nvSpPr>
        <dsp:cNvPr id="0" name=""/>
        <dsp:cNvSpPr/>
      </dsp:nvSpPr>
      <dsp:spPr>
        <a:xfrm>
          <a:off x="3912403" y="453639"/>
          <a:ext cx="286091" cy="334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5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912403" y="520574"/>
        <a:ext cx="200264" cy="200803"/>
      </dsp:txXfrm>
    </dsp:sp>
    <dsp:sp modelId="{97D1C377-6F72-4845-B8FD-0D5E59E1BEE5}">
      <dsp:nvSpPr>
        <dsp:cNvPr id="0" name=""/>
        <dsp:cNvSpPr/>
      </dsp:nvSpPr>
      <dsp:spPr>
        <a:xfrm>
          <a:off x="4317250" y="0"/>
          <a:ext cx="1889852" cy="1241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>
              <a:latin typeface="標楷體" panose="03000509000000000000" pitchFamily="65" charset="-120"/>
              <a:ea typeface="標楷體" panose="03000509000000000000" pitchFamily="65" charset="-120"/>
            </a:rPr>
            <a:t>分區五專</a:t>
          </a:r>
          <a:r>
            <a:rPr lang="en-US" altLang="zh-TW" sz="2500" kern="1200" dirty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2500" kern="1200" dirty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500" kern="1200" dirty="0">
              <a:latin typeface="標楷體" panose="03000509000000000000" pitchFamily="65" charset="-120"/>
              <a:ea typeface="標楷體" panose="03000509000000000000" pitchFamily="65" charset="-120"/>
            </a:rPr>
            <a:t>聯合免試入學</a:t>
          </a:r>
        </a:p>
      </dsp:txBody>
      <dsp:txXfrm>
        <a:off x="4353626" y="36376"/>
        <a:ext cx="1817100" cy="1169200"/>
      </dsp:txXfrm>
    </dsp:sp>
    <dsp:sp modelId="{946567A3-05DF-47CA-8B6F-110DB9AB9234}">
      <dsp:nvSpPr>
        <dsp:cNvPr id="0" name=""/>
        <dsp:cNvSpPr/>
      </dsp:nvSpPr>
      <dsp:spPr>
        <a:xfrm>
          <a:off x="6342052" y="453639"/>
          <a:ext cx="286091" cy="334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5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342052" y="520574"/>
        <a:ext cx="200264" cy="200803"/>
      </dsp:txXfrm>
    </dsp:sp>
    <dsp:sp modelId="{C1A77CB2-3B9D-4D05-8613-3104BB379740}">
      <dsp:nvSpPr>
        <dsp:cNvPr id="0" name=""/>
        <dsp:cNvSpPr/>
      </dsp:nvSpPr>
      <dsp:spPr>
        <a:xfrm>
          <a:off x="6746899" y="0"/>
          <a:ext cx="1349490" cy="1241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>
              <a:latin typeface="標楷體" panose="03000509000000000000" pitchFamily="65" charset="-120"/>
              <a:ea typeface="標楷體" panose="03000509000000000000" pitchFamily="65" charset="-120"/>
            </a:rPr>
            <a:t>各校五專續招</a:t>
          </a:r>
        </a:p>
      </dsp:txBody>
      <dsp:txXfrm>
        <a:off x="6783275" y="36376"/>
        <a:ext cx="1276738" cy="11692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10344-78B2-4FB7-BB67-792CEC9BD021}">
      <dsp:nvSpPr>
        <dsp:cNvPr id="0" name=""/>
        <dsp:cNvSpPr/>
      </dsp:nvSpPr>
      <dsp:spPr>
        <a:xfrm>
          <a:off x="-3409828" y="-524331"/>
          <a:ext cx="4065707" cy="4065707"/>
        </a:xfrm>
        <a:prstGeom prst="blockArc">
          <a:avLst>
            <a:gd name="adj1" fmla="val 18900000"/>
            <a:gd name="adj2" fmla="val 2700000"/>
            <a:gd name="adj3" fmla="val 53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37830-A271-43EE-A9D7-A8B835D107D6}">
      <dsp:nvSpPr>
        <dsp:cNvPr id="0" name=""/>
        <dsp:cNvSpPr/>
      </dsp:nvSpPr>
      <dsp:spPr>
        <a:xfrm>
          <a:off x="421749" y="301704"/>
          <a:ext cx="7083399" cy="6034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956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/>
            <a:t>馬偕醫護管理專科學校</a:t>
          </a:r>
        </a:p>
      </dsp:txBody>
      <dsp:txXfrm>
        <a:off x="421749" y="301704"/>
        <a:ext cx="7083399" cy="603408"/>
      </dsp:txXfrm>
    </dsp:sp>
    <dsp:sp modelId="{FA729352-6CBB-48C8-BF90-C7B1CF6A314F}">
      <dsp:nvSpPr>
        <dsp:cNvPr id="0" name=""/>
        <dsp:cNvSpPr/>
      </dsp:nvSpPr>
      <dsp:spPr>
        <a:xfrm>
          <a:off x="44619" y="226278"/>
          <a:ext cx="754261" cy="7542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3479F-6BE8-4A74-80C0-1F17CE54B49F}">
      <dsp:nvSpPr>
        <dsp:cNvPr id="0" name=""/>
        <dsp:cNvSpPr/>
      </dsp:nvSpPr>
      <dsp:spPr>
        <a:xfrm>
          <a:off x="641089" y="1206817"/>
          <a:ext cx="6864059" cy="6034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956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/>
            <a:t>耕莘健康管理專科學校</a:t>
          </a:r>
        </a:p>
      </dsp:txBody>
      <dsp:txXfrm>
        <a:off x="641089" y="1206817"/>
        <a:ext cx="6864059" cy="603408"/>
      </dsp:txXfrm>
    </dsp:sp>
    <dsp:sp modelId="{1BD41A0D-DF90-49CF-B195-851421A0D231}">
      <dsp:nvSpPr>
        <dsp:cNvPr id="0" name=""/>
        <dsp:cNvSpPr/>
      </dsp:nvSpPr>
      <dsp:spPr>
        <a:xfrm>
          <a:off x="263958" y="1131391"/>
          <a:ext cx="754261" cy="7542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65B672-1186-458B-AC0D-875E661DE2FB}">
      <dsp:nvSpPr>
        <dsp:cNvPr id="0" name=""/>
        <dsp:cNvSpPr/>
      </dsp:nvSpPr>
      <dsp:spPr>
        <a:xfrm>
          <a:off x="421749" y="2111930"/>
          <a:ext cx="7083399" cy="6034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956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/>
            <a:t>新生醫護管理專科學校</a:t>
          </a:r>
        </a:p>
      </dsp:txBody>
      <dsp:txXfrm>
        <a:off x="421749" y="2111930"/>
        <a:ext cx="7083399" cy="603408"/>
      </dsp:txXfrm>
    </dsp:sp>
    <dsp:sp modelId="{38FE2C7F-A7D0-42CB-9DAB-291293D7B8E7}">
      <dsp:nvSpPr>
        <dsp:cNvPr id="0" name=""/>
        <dsp:cNvSpPr/>
      </dsp:nvSpPr>
      <dsp:spPr>
        <a:xfrm>
          <a:off x="44619" y="2036504"/>
          <a:ext cx="754261" cy="7542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8F3F9-06F6-4CEF-8BEF-14E175E754D3}">
      <dsp:nvSpPr>
        <dsp:cNvPr id="0" name=""/>
        <dsp:cNvSpPr/>
      </dsp:nvSpPr>
      <dsp:spPr>
        <a:xfrm>
          <a:off x="3221" y="391597"/>
          <a:ext cx="1937219" cy="774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/>
            <a:t>競賽成績</a:t>
          </a:r>
        </a:p>
      </dsp:txBody>
      <dsp:txXfrm>
        <a:off x="3221" y="391597"/>
        <a:ext cx="1937219" cy="774887"/>
      </dsp:txXfrm>
    </dsp:sp>
    <dsp:sp modelId="{E1F01F37-932F-4423-B03D-2D991DDEDFFC}">
      <dsp:nvSpPr>
        <dsp:cNvPr id="0" name=""/>
        <dsp:cNvSpPr/>
      </dsp:nvSpPr>
      <dsp:spPr>
        <a:xfrm>
          <a:off x="3221" y="1166485"/>
          <a:ext cx="1937219" cy="31224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/>
            <a:t>全國語文競賽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/>
            <a:t>全國音樂比賽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/>
            <a:t>英文檢定</a:t>
          </a:r>
        </a:p>
      </dsp:txBody>
      <dsp:txXfrm>
        <a:off x="3221" y="1166485"/>
        <a:ext cx="1937219" cy="3122437"/>
      </dsp:txXfrm>
    </dsp:sp>
    <dsp:sp modelId="{8E48BD41-9F9E-44AA-9BD4-6A146470A34A}">
      <dsp:nvSpPr>
        <dsp:cNvPr id="0" name=""/>
        <dsp:cNvSpPr/>
      </dsp:nvSpPr>
      <dsp:spPr>
        <a:xfrm>
          <a:off x="2211651" y="391597"/>
          <a:ext cx="1937219" cy="774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/>
            <a:t>技藝優良</a:t>
          </a:r>
          <a:endParaRPr lang="en-US" altLang="zh-TW" sz="2400" kern="1200" dirty="0"/>
        </a:p>
      </dsp:txBody>
      <dsp:txXfrm>
        <a:off x="2211651" y="391597"/>
        <a:ext cx="1937219" cy="774887"/>
      </dsp:txXfrm>
    </dsp:sp>
    <dsp:sp modelId="{4B40D6A3-7A9F-4B86-BCA2-144B5D36FC40}">
      <dsp:nvSpPr>
        <dsp:cNvPr id="0" name=""/>
        <dsp:cNvSpPr/>
      </dsp:nvSpPr>
      <dsp:spPr>
        <a:xfrm>
          <a:off x="2211651" y="1166485"/>
          <a:ext cx="1937219" cy="31224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2400" kern="1200" dirty="0"/>
            <a:t>技藝教育課程平均總成績達 </a:t>
          </a:r>
          <a:r>
            <a:rPr lang="en-US" altLang="zh-TW" sz="2400" kern="1200" dirty="0"/>
            <a:t>90 </a:t>
          </a:r>
          <a:r>
            <a:rPr lang="zh-TW" altLang="zh-TW" sz="2400" kern="1200" dirty="0"/>
            <a:t>分以上者得 </a:t>
          </a:r>
          <a:r>
            <a:rPr lang="en-US" altLang="zh-TW" sz="2400" kern="1200" dirty="0"/>
            <a:t>3 </a:t>
          </a:r>
          <a:r>
            <a:rPr lang="zh-TW" altLang="zh-TW" sz="2400" kern="1200" dirty="0"/>
            <a:t>分</a:t>
          </a:r>
          <a:endParaRPr lang="en-US" altLang="zh-TW" sz="2400" kern="1200" dirty="0"/>
        </a:p>
      </dsp:txBody>
      <dsp:txXfrm>
        <a:off x="2211651" y="1166485"/>
        <a:ext cx="1937219" cy="3122437"/>
      </dsp:txXfrm>
    </dsp:sp>
    <dsp:sp modelId="{75F8B5D7-8E30-403D-B78B-9FC1196ED654}">
      <dsp:nvSpPr>
        <dsp:cNvPr id="0" name=""/>
        <dsp:cNvSpPr/>
      </dsp:nvSpPr>
      <dsp:spPr>
        <a:xfrm>
          <a:off x="4420081" y="391597"/>
          <a:ext cx="1937219" cy="774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/>
            <a:t>體適能</a:t>
          </a:r>
          <a:endParaRPr lang="en-US" altLang="zh-TW" sz="2400" kern="1200" dirty="0"/>
        </a:p>
      </dsp:txBody>
      <dsp:txXfrm>
        <a:off x="4420081" y="391597"/>
        <a:ext cx="1937219" cy="774887"/>
      </dsp:txXfrm>
    </dsp:sp>
    <dsp:sp modelId="{63204101-F416-474B-B643-0A8D3D25A944}">
      <dsp:nvSpPr>
        <dsp:cNvPr id="0" name=""/>
        <dsp:cNvSpPr/>
      </dsp:nvSpPr>
      <dsp:spPr>
        <a:xfrm>
          <a:off x="4420081" y="1166485"/>
          <a:ext cx="1937219" cy="31224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/>
            <a:t>仰臥起坐</a:t>
          </a:r>
          <a:endParaRPr lang="en-US" altLang="zh-TW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/>
            <a:t>坐姿體前彎</a:t>
          </a:r>
          <a:endParaRPr lang="en-US" altLang="zh-TW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/>
            <a:t>立定跳遠</a:t>
          </a:r>
          <a:endParaRPr lang="en-US" altLang="zh-TW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000" kern="1200" dirty="0"/>
            <a:t>800/1600 </a:t>
          </a:r>
          <a:r>
            <a:rPr lang="zh-TW" altLang="en-US" sz="2000" kern="1200" dirty="0"/>
            <a:t>公尺跑走</a:t>
          </a:r>
          <a:endParaRPr lang="en-US" altLang="zh-TW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altLang="zh-TW" sz="20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/>
            <a:t>三項達標</a:t>
          </a:r>
          <a:r>
            <a:rPr lang="en-US" altLang="zh-TW" sz="1800" kern="1200" dirty="0"/>
            <a:t>/</a:t>
          </a:r>
          <a:r>
            <a:rPr lang="en-US" altLang="zh-TW" sz="1800" kern="1200" dirty="0">
              <a:solidFill>
                <a:srgbClr val="FF0000"/>
              </a:solidFill>
            </a:rPr>
            <a:t>6</a:t>
          </a:r>
          <a:r>
            <a:rPr lang="zh-TW" altLang="en-US" sz="1800" kern="1200" dirty="0">
              <a:solidFill>
                <a:srgbClr val="FF0000"/>
              </a:solidFill>
            </a:rPr>
            <a:t>分</a:t>
          </a:r>
          <a:endParaRPr lang="en-US" altLang="zh-TW" sz="1800" kern="1200" dirty="0">
            <a:solidFill>
              <a:srgbClr val="FF0000"/>
            </a:solidFill>
          </a:endParaRPr>
        </a:p>
      </dsp:txBody>
      <dsp:txXfrm>
        <a:off x="4420081" y="1166485"/>
        <a:ext cx="1937219" cy="3122437"/>
      </dsp:txXfrm>
    </dsp:sp>
    <dsp:sp modelId="{F9EF0121-1BAC-4AEE-960A-9CDB3EC5518C}">
      <dsp:nvSpPr>
        <dsp:cNvPr id="0" name=""/>
        <dsp:cNvSpPr/>
      </dsp:nvSpPr>
      <dsp:spPr>
        <a:xfrm>
          <a:off x="6628511" y="391597"/>
          <a:ext cx="1937219" cy="774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/>
            <a:t>服務學習</a:t>
          </a:r>
          <a:endParaRPr lang="en-US" altLang="zh-TW" sz="2400" kern="1200" dirty="0"/>
        </a:p>
      </dsp:txBody>
      <dsp:txXfrm>
        <a:off x="6628511" y="391597"/>
        <a:ext cx="1937219" cy="774887"/>
      </dsp:txXfrm>
    </dsp:sp>
    <dsp:sp modelId="{68F131AA-96F1-46C3-A3FA-62D881CA70D1}">
      <dsp:nvSpPr>
        <dsp:cNvPr id="0" name=""/>
        <dsp:cNvSpPr/>
      </dsp:nvSpPr>
      <dsp:spPr>
        <a:xfrm>
          <a:off x="6628511" y="1166485"/>
          <a:ext cx="1937219" cy="31224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/>
            <a:t>幹部</a:t>
          </a:r>
          <a:r>
            <a:rPr lang="en-US" altLang="zh-TW" sz="2000" kern="1200" dirty="0"/>
            <a:t>/</a:t>
          </a:r>
          <a:r>
            <a:rPr lang="zh-TW" altLang="en-US" sz="2000" kern="1200" dirty="0"/>
            <a:t>小老師</a:t>
          </a:r>
          <a:endParaRPr lang="en-US" altLang="zh-TW" sz="20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/>
            <a:t>服務時數</a:t>
          </a:r>
          <a:r>
            <a:rPr lang="zh-TW" altLang="en-US" sz="2400" b="0" i="0" u="none" kern="1200" dirty="0"/>
            <a:t>未滿</a:t>
          </a:r>
          <a:r>
            <a:rPr lang="en-US" altLang="zh-TW" sz="2400" b="0" i="0" u="none" kern="1200" dirty="0"/>
            <a:t>30HR</a:t>
          </a:r>
          <a:br>
            <a:rPr lang="en-US" altLang="zh-TW" sz="2400" b="0" i="0" u="none" kern="1200" dirty="0"/>
          </a:br>
          <a:r>
            <a:rPr lang="en-US" altLang="zh-TW" sz="2400" b="0" i="0" u="none" kern="1200" dirty="0">
              <a:solidFill>
                <a:srgbClr val="FF0000"/>
              </a:solidFill>
            </a:rPr>
            <a:t>388</a:t>
          </a:r>
          <a:r>
            <a:rPr lang="zh-TW" altLang="en-US" sz="2400" b="0" i="0" u="none" kern="1200" dirty="0"/>
            <a:t>人</a:t>
          </a:r>
          <a:r>
            <a:rPr lang="en-US" altLang="zh-TW" sz="2400" b="0" i="0" u="none" kern="1200" dirty="0"/>
            <a:t/>
          </a:r>
          <a:br>
            <a:rPr lang="en-US" altLang="zh-TW" sz="2400" b="0" i="0" u="none" kern="1200" dirty="0"/>
          </a:br>
          <a:r>
            <a:rPr lang="en-US" altLang="zh-TW" sz="2400" b="0" i="0" u="none" kern="1200" dirty="0"/>
            <a:t>30</a:t>
          </a:r>
          <a:r>
            <a:rPr lang="zh-TW" altLang="en-US" sz="2400" b="0" i="0" u="none" kern="1200" dirty="0"/>
            <a:t>到</a:t>
          </a:r>
          <a:r>
            <a:rPr lang="en-US" altLang="zh-TW" sz="2400" b="0" i="0" u="none" kern="1200" dirty="0"/>
            <a:t>56HR</a:t>
          </a:r>
          <a:br>
            <a:rPr lang="en-US" altLang="zh-TW" sz="2400" b="0" i="0" u="none" kern="1200" dirty="0"/>
          </a:br>
          <a:r>
            <a:rPr lang="en-US" altLang="zh-TW" sz="2400" b="0" i="0" u="none" kern="1200" dirty="0">
              <a:solidFill>
                <a:srgbClr val="FF0000"/>
              </a:solidFill>
            </a:rPr>
            <a:t>106</a:t>
          </a:r>
          <a:r>
            <a:rPr lang="zh-TW" altLang="en-US" sz="2400" b="0" i="0" u="none" kern="1200" dirty="0"/>
            <a:t>人</a:t>
          </a:r>
          <a:r>
            <a:rPr lang="en-US" altLang="zh-TW" sz="2400" b="0" i="0" u="none" kern="1200" dirty="0"/>
            <a:t/>
          </a:r>
          <a:br>
            <a:rPr lang="en-US" altLang="zh-TW" sz="2400" b="0" i="0" u="none" kern="1200" dirty="0"/>
          </a:br>
          <a:r>
            <a:rPr lang="zh-TW" altLang="en-US" sz="2400" b="0" i="0" u="none" kern="1200" dirty="0"/>
            <a:t>超過</a:t>
          </a:r>
          <a:r>
            <a:rPr lang="en-US" altLang="zh-TW" sz="2400" b="0" i="0" u="none" kern="1200" dirty="0"/>
            <a:t>56HR</a:t>
          </a:r>
          <a:br>
            <a:rPr lang="en-US" altLang="zh-TW" sz="2400" b="0" i="0" u="none" kern="1200" dirty="0"/>
          </a:br>
          <a:r>
            <a:rPr lang="en-US" altLang="zh-TW" sz="2400" b="0" i="0" u="none" kern="1200" dirty="0"/>
            <a:t>96</a:t>
          </a:r>
          <a:r>
            <a:rPr lang="zh-TW" altLang="en-US" sz="2400" b="0" i="0" u="none" kern="1200" dirty="0"/>
            <a:t>人</a:t>
          </a:r>
          <a:endParaRPr lang="en-US" altLang="zh-TW" sz="2400" kern="1200" dirty="0"/>
        </a:p>
      </dsp:txBody>
      <dsp:txXfrm>
        <a:off x="6628511" y="1166485"/>
        <a:ext cx="1937219" cy="31224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AE08E-4CC2-419B-ABBB-9F66F3C4F33E}">
      <dsp:nvSpPr>
        <dsp:cNvPr id="0" name=""/>
        <dsp:cNvSpPr/>
      </dsp:nvSpPr>
      <dsp:spPr>
        <a:xfrm>
          <a:off x="0" y="0"/>
          <a:ext cx="3101387" cy="4941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科學班</a:t>
          </a:r>
        </a:p>
      </dsp:txBody>
      <dsp:txXfrm>
        <a:off x="24121" y="24121"/>
        <a:ext cx="3053145" cy="445879"/>
      </dsp:txXfrm>
    </dsp:sp>
    <dsp:sp modelId="{37C72EB2-A06C-4BFD-8C3B-A988EA7BE72D}">
      <dsp:nvSpPr>
        <dsp:cNvPr id="0" name=""/>
        <dsp:cNvSpPr/>
      </dsp:nvSpPr>
      <dsp:spPr>
        <a:xfrm>
          <a:off x="0" y="517890"/>
          <a:ext cx="3101387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69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實驗中學</a:t>
          </a:r>
        </a:p>
      </dsp:txBody>
      <dsp:txXfrm>
        <a:off x="0" y="517890"/>
        <a:ext cx="3101387" cy="546480"/>
      </dsp:txXfrm>
    </dsp:sp>
    <dsp:sp modelId="{C2DCCB46-65E7-4393-8A23-86F65E87E23A}">
      <dsp:nvSpPr>
        <dsp:cNvPr id="0" name=""/>
        <dsp:cNvSpPr/>
      </dsp:nvSpPr>
      <dsp:spPr>
        <a:xfrm>
          <a:off x="0" y="1010028"/>
          <a:ext cx="3101387" cy="39025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音樂班</a:t>
          </a:r>
        </a:p>
      </dsp:txBody>
      <dsp:txXfrm>
        <a:off x="19051" y="1029079"/>
        <a:ext cx="3063285" cy="352155"/>
      </dsp:txXfrm>
    </dsp:sp>
    <dsp:sp modelId="{A275E64E-464F-443B-810C-763AD5F595DB}">
      <dsp:nvSpPr>
        <dsp:cNvPr id="0" name=""/>
        <dsp:cNvSpPr/>
      </dsp:nvSpPr>
      <dsp:spPr>
        <a:xfrm>
          <a:off x="0" y="1454627"/>
          <a:ext cx="3101387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69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竹中</a:t>
          </a:r>
        </a:p>
      </dsp:txBody>
      <dsp:txXfrm>
        <a:off x="0" y="1454627"/>
        <a:ext cx="3101387" cy="546480"/>
      </dsp:txXfrm>
    </dsp:sp>
    <dsp:sp modelId="{9CFB0AB5-E570-43BC-8D9B-5715A82F18A5}">
      <dsp:nvSpPr>
        <dsp:cNvPr id="0" name=""/>
        <dsp:cNvSpPr/>
      </dsp:nvSpPr>
      <dsp:spPr>
        <a:xfrm>
          <a:off x="0" y="1950875"/>
          <a:ext cx="3101387" cy="4257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美術班</a:t>
          </a:r>
        </a:p>
      </dsp:txBody>
      <dsp:txXfrm>
        <a:off x="20781" y="1971656"/>
        <a:ext cx="3059825" cy="384142"/>
      </dsp:txXfrm>
    </dsp:sp>
    <dsp:sp modelId="{D3F2D7E9-071C-4A18-81F2-7C3BD78DD738}">
      <dsp:nvSpPr>
        <dsp:cNvPr id="0" name=""/>
        <dsp:cNvSpPr/>
      </dsp:nvSpPr>
      <dsp:spPr>
        <a:xfrm>
          <a:off x="0" y="2426812"/>
          <a:ext cx="3101387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69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竹女、苗中、國苑</a:t>
          </a:r>
        </a:p>
      </dsp:txBody>
      <dsp:txXfrm>
        <a:off x="0" y="2426812"/>
        <a:ext cx="3101387" cy="546480"/>
      </dsp:txXfrm>
    </dsp:sp>
    <dsp:sp modelId="{9D4BC196-682E-4951-9E96-D6FD563CC583}">
      <dsp:nvSpPr>
        <dsp:cNvPr id="0" name=""/>
        <dsp:cNvSpPr/>
      </dsp:nvSpPr>
      <dsp:spPr>
        <a:xfrm>
          <a:off x="0" y="2939804"/>
          <a:ext cx="3101387" cy="49960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舞蹈班</a:t>
          </a:r>
        </a:p>
      </dsp:txBody>
      <dsp:txXfrm>
        <a:off x="24389" y="2964193"/>
        <a:ext cx="3052609" cy="450829"/>
      </dsp:txXfrm>
    </dsp:sp>
    <dsp:sp modelId="{5EE1FA20-88EF-4728-B884-1CB0256F7E7E}">
      <dsp:nvSpPr>
        <dsp:cNvPr id="0" name=""/>
        <dsp:cNvSpPr/>
      </dsp:nvSpPr>
      <dsp:spPr>
        <a:xfrm>
          <a:off x="0" y="3472899"/>
          <a:ext cx="3101387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69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竹北</a:t>
          </a:r>
        </a:p>
      </dsp:txBody>
      <dsp:txXfrm>
        <a:off x="0" y="3472899"/>
        <a:ext cx="3101387" cy="546480"/>
      </dsp:txXfrm>
    </dsp:sp>
    <dsp:sp modelId="{74F17F9B-AE87-4808-A235-17856DD32479}">
      <dsp:nvSpPr>
        <dsp:cNvPr id="0" name=""/>
        <dsp:cNvSpPr/>
      </dsp:nvSpPr>
      <dsp:spPr>
        <a:xfrm>
          <a:off x="0" y="4019379"/>
          <a:ext cx="3101387" cy="4702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戲劇班</a:t>
          </a:r>
        </a:p>
      </dsp:txBody>
      <dsp:txXfrm>
        <a:off x="22954" y="4042333"/>
        <a:ext cx="3055479" cy="424312"/>
      </dsp:txXfrm>
    </dsp:sp>
    <dsp:sp modelId="{BF6F2629-67A8-480E-A9E4-4735CE74484F}">
      <dsp:nvSpPr>
        <dsp:cNvPr id="0" name=""/>
        <dsp:cNvSpPr/>
      </dsp:nvSpPr>
      <dsp:spPr>
        <a:xfrm>
          <a:off x="0" y="4489600"/>
          <a:ext cx="3101387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69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復興高中</a:t>
          </a:r>
        </a:p>
      </dsp:txBody>
      <dsp:txXfrm>
        <a:off x="0" y="4489600"/>
        <a:ext cx="3101387" cy="5464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08FE6-18CE-43C7-A630-18AF7E62979C}">
      <dsp:nvSpPr>
        <dsp:cNvPr id="0" name=""/>
        <dsp:cNvSpPr/>
      </dsp:nvSpPr>
      <dsp:spPr>
        <a:xfrm>
          <a:off x="0" y="0"/>
          <a:ext cx="4320480" cy="624175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>
              <a:latin typeface="標楷體" panose="03000509000000000000" pitchFamily="65" charset="-120"/>
              <a:ea typeface="標楷體" panose="03000509000000000000" pitchFamily="65" charset="-120"/>
            </a:rPr>
            <a:t>專業群科</a:t>
          </a:r>
        </a:p>
      </dsp:txBody>
      <dsp:txXfrm>
        <a:off x="30470" y="30470"/>
        <a:ext cx="4259540" cy="563235"/>
      </dsp:txXfrm>
    </dsp:sp>
    <dsp:sp modelId="{2E37B7F6-3F40-4129-AD44-DE5E3AE2C2C2}">
      <dsp:nvSpPr>
        <dsp:cNvPr id="0" name=""/>
        <dsp:cNvSpPr/>
      </dsp:nvSpPr>
      <dsp:spPr>
        <a:xfrm>
          <a:off x="0" y="766997"/>
          <a:ext cx="4320480" cy="1821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7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竹工板金科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關西園藝科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苗農森林資源應用科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內思機電</a:t>
          </a:r>
          <a:r>
            <a:rPr lang="zh-TW" altLang="en-US" sz="2000" b="0" kern="120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rPr>
            <a:t>資電應用實務特色班</a:t>
          </a:r>
          <a:endParaRPr lang="zh-TW" altLang="en-US" sz="2000" b="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000" b="0" kern="1200" dirty="0">
              <a:latin typeface="標楷體" panose="03000509000000000000" pitchFamily="65" charset="-120"/>
              <a:ea typeface="標楷體" panose="03000509000000000000" pitchFamily="65" charset="-120"/>
            </a:rPr>
            <a:t>內思</a:t>
          </a:r>
          <a:r>
            <a:rPr lang="zh-TW" altLang="en-US" sz="2000" b="0" kern="120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rPr>
            <a:t>機電控制實務特色班</a:t>
          </a:r>
          <a:endParaRPr lang="zh-TW" altLang="en-US" sz="2000" b="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766997"/>
        <a:ext cx="4320480" cy="1821600"/>
      </dsp:txXfrm>
    </dsp:sp>
    <dsp:sp modelId="{FF19C131-859E-4C47-B57C-3F5E8770F4B0}">
      <dsp:nvSpPr>
        <dsp:cNvPr id="0" name=""/>
        <dsp:cNvSpPr/>
      </dsp:nvSpPr>
      <dsp:spPr>
        <a:xfrm>
          <a:off x="0" y="2584979"/>
          <a:ext cx="4320480" cy="6721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>
              <a:latin typeface="標楷體" panose="03000509000000000000" pitchFamily="65" charset="-120"/>
              <a:ea typeface="標楷體" panose="03000509000000000000" pitchFamily="65" charset="-120"/>
            </a:rPr>
            <a:t>體育班</a:t>
          </a:r>
        </a:p>
      </dsp:txBody>
      <dsp:txXfrm>
        <a:off x="32812" y="2617791"/>
        <a:ext cx="4254856" cy="606534"/>
      </dsp:txXfrm>
    </dsp:sp>
    <dsp:sp modelId="{8C14024A-F718-4220-8A97-05EED8829036}">
      <dsp:nvSpPr>
        <dsp:cNvPr id="0" name=""/>
        <dsp:cNvSpPr/>
      </dsp:nvSpPr>
      <dsp:spPr>
        <a:xfrm>
          <a:off x="0" y="3257138"/>
          <a:ext cx="432048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75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成德、香山、竹北、湖口、縣苑、興華、大同</a:t>
          </a:r>
        </a:p>
      </dsp:txBody>
      <dsp:txXfrm>
        <a:off x="0" y="3257138"/>
        <a:ext cx="4320480" cy="1059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7D3A8D5-11CB-448A-BE20-C95FD7237E3F}" type="datetimeFigureOut">
              <a:rPr lang="zh-TW" altLang="en-US"/>
              <a:pPr>
                <a:defRPr/>
              </a:pPr>
              <a:t>2020/9/28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C5669C1-242D-47BB-8D07-6B52C25F381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5956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725F62-8A80-4DA2-867F-1F6A1FBB7601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2165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/>
          </a:p>
        </p:txBody>
      </p:sp>
      <p:sp>
        <p:nvSpPr>
          <p:cNvPr id="358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3842" indent="-28609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4372" indent="-228874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2120" indent="-228874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9869" indent="-228874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7618" indent="-22887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5366" indent="-22887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33115" indent="-22887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90863" indent="-228874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1D4D872-9AAC-4CFC-AFF1-C2652AE41912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3968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2A</a:t>
            </a:r>
          </a:p>
          <a:p>
            <a:r>
              <a:rPr lang="en-US" altLang="zh-TW" dirty="0"/>
              <a:t>5B8+</a:t>
            </a:r>
          </a:p>
          <a:p>
            <a:r>
              <a:rPr lang="en-US" altLang="zh-TW" dirty="0"/>
              <a:t>5B5+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護理  </a:t>
            </a:r>
            <a:r>
              <a:rPr lang="en-US" altLang="zh-TW" dirty="0"/>
              <a:t>3%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5FC42-A736-42E5-B98E-D9500D155426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5366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5A8+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5FC42-A736-42E5-B98E-D9500D155426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9800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5FC42-A736-42E5-B98E-D9500D155426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6702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725F62-8A80-4DA2-867F-1F6A1FBB7601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6104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:a16="http://schemas.microsoft.com/office/drawing/2014/main" id="{2E6A46A6-5228-4D7A-A4AC-9AAA0C12B9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568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7534" y="539020"/>
            <a:ext cx="8259266" cy="945764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TW" altLang="en-US" dirty="0"/>
              <a:t>按一下以編輯母片標題樣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6B0CD-2A7B-432F-B7FA-4779C39E1A7A}" type="datetimeFigureOut">
              <a:rPr lang="zh-TW" altLang="en-US"/>
              <a:pPr>
                <a:defRPr/>
              </a:pPr>
              <a:t>2020/9/28</a:t>
            </a:fld>
            <a:endParaRPr lang="zh-TW" altLang="en-US"/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4" name="內容版面配置區 13">
            <a:extLst>
              <a:ext uri="{FF2B5EF4-FFF2-40B4-BE49-F238E27FC236}">
                <a16:creationId xmlns:a16="http://schemas.microsoft.com/office/drawing/2014/main" id="{2CDBB6D9-5173-456D-A510-3A926BA27D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7088" y="188913"/>
            <a:ext cx="914400" cy="914400"/>
          </a:xfrm>
        </p:spPr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21290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C919-5951-4356-B68C-88E8ADE1CBFF}" type="datetime1">
              <a:rPr lang="zh-TW" altLang="en-US" smtClean="0"/>
              <a:pPr/>
              <a:t>2020/9/28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E9DD-7D47-472F-AB35-F3375739627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6016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237D7AD4-CAE1-4A3A-88EB-F665B8755E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7534" y="539020"/>
            <a:ext cx="8259266" cy="945764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TW" altLang="en-US" dirty="0"/>
              <a:t>按一下以編輯母片標題樣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6B0CD-2A7B-432F-B7FA-4779C39E1A7A}" type="datetimeFigureOut">
              <a:rPr lang="zh-TW" altLang="en-US"/>
              <a:pPr>
                <a:defRPr/>
              </a:pPr>
              <a:t>2020/9/28</a:t>
            </a:fld>
            <a:endParaRPr lang="zh-TW" altLang="en-US"/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4" name="內容版面配置區 13">
            <a:extLst>
              <a:ext uri="{FF2B5EF4-FFF2-40B4-BE49-F238E27FC236}">
                <a16:creationId xmlns:a16="http://schemas.microsoft.com/office/drawing/2014/main" id="{2CDBB6D9-5173-456D-A510-3A926BA27D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7088" y="188913"/>
            <a:ext cx="914400" cy="914400"/>
          </a:xfrm>
        </p:spPr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72919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50FB4C39-E4F5-407C-9641-710AC50AFE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0114D-001B-4F63-B96F-61F519D6A777}" type="datetimeFigureOut">
              <a:rPr lang="zh-TW" altLang="en-US"/>
              <a:pPr>
                <a:defRPr/>
              </a:pPr>
              <a:t>2020/9/28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BB3F0-B384-41B4-ADC2-EEA45096B44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690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50F4D77F-CECF-4D1D-93CF-0C55F281C8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989C6-7A25-4204-B266-5AD1101B7C75}" type="datetimeFigureOut">
              <a:rPr lang="zh-TW" altLang="en-US"/>
              <a:pPr>
                <a:defRPr/>
              </a:pPr>
              <a:t>2020/9/28</a:t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1529A-D012-4DCB-948B-A68E0C34FDB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213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DC4646E6-B57F-4D98-9DA0-023C07DAEA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79803-8FB9-440B-8C59-255FDFB6CBE8}" type="datetimeFigureOut">
              <a:rPr lang="zh-TW" altLang="en-US"/>
              <a:pPr>
                <a:defRPr/>
              </a:pPr>
              <a:t>2020/9/28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D6011-AC70-4E47-8A48-5472C4D1023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8829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89BC8-AFFE-499C-BC74-00D27B73D9D7}" type="datetimeFigureOut">
              <a:rPr lang="zh-TW" altLang="en-US"/>
              <a:pPr>
                <a:defRPr/>
              </a:pPr>
              <a:t>2020/9/28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5D0A6-75DE-4FE7-A297-48BC8237111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70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7534" y="539020"/>
            <a:ext cx="8259266" cy="945764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TW" altLang="en-US" dirty="0"/>
              <a:t>按一下以編輯母片標題樣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6B0CD-2A7B-432F-B7FA-4779C39E1A7A}" type="datetimeFigureOut">
              <a:rPr lang="zh-TW" altLang="en-US"/>
              <a:pPr>
                <a:defRPr/>
              </a:pPr>
              <a:t>2020/9/28</a:t>
            </a:fld>
            <a:endParaRPr lang="zh-TW" altLang="en-US"/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CDD8C-7DB5-425D-BF3D-7A0A3DBD261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458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7">
            <a:extLst>
              <a:ext uri="{FF2B5EF4-FFF2-40B4-BE49-F238E27FC236}">
                <a16:creationId xmlns:a16="http://schemas.microsoft.com/office/drawing/2014/main" id="{19FF5EDC-AB8E-4015-A6EB-8C32DCCAE086}"/>
              </a:ext>
            </a:extLst>
          </p:cNvPr>
          <p:cNvCxnSpPr/>
          <p:nvPr userDrawn="1"/>
        </p:nvCxnSpPr>
        <p:spPr>
          <a:xfrm>
            <a:off x="395289" y="884494"/>
            <a:ext cx="8289925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11">
            <a:extLst>
              <a:ext uri="{FF2B5EF4-FFF2-40B4-BE49-F238E27FC236}">
                <a16:creationId xmlns:a16="http://schemas.microsoft.com/office/drawing/2014/main" id="{D89AF351-71D6-4968-A3D1-B5589468870C}"/>
              </a:ext>
            </a:extLst>
          </p:cNvPr>
          <p:cNvGrpSpPr/>
          <p:nvPr userDrawn="1"/>
        </p:nvGrpSpPr>
        <p:grpSpPr>
          <a:xfrm rot="20818786" flipH="1">
            <a:off x="359532" y="215492"/>
            <a:ext cx="370706" cy="592649"/>
            <a:chOff x="4197350" y="2182813"/>
            <a:chExt cx="608013" cy="641350"/>
          </a:xfrm>
          <a:solidFill>
            <a:srgbClr val="005188"/>
          </a:solidFill>
        </p:grpSpPr>
        <p:sp>
          <p:nvSpPr>
            <p:cNvPr id="4" name="Freeform 166">
              <a:extLst>
                <a:ext uri="{FF2B5EF4-FFF2-40B4-BE49-F238E27FC236}">
                  <a16:creationId xmlns:a16="http://schemas.microsoft.com/office/drawing/2014/main" id="{BDB561DA-5BC5-4D26-B198-D3C720BCA1B6}"/>
                </a:ext>
              </a:extLst>
            </p:cNvPr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605448"/>
                </a:solidFill>
                <a:latin typeface="+mn-lt"/>
                <a:ea typeface="+mn-ea"/>
              </a:endParaRPr>
            </a:p>
          </p:txBody>
        </p:sp>
        <p:sp>
          <p:nvSpPr>
            <p:cNvPr id="5" name="Freeform 167">
              <a:extLst>
                <a:ext uri="{FF2B5EF4-FFF2-40B4-BE49-F238E27FC236}">
                  <a16:creationId xmlns:a16="http://schemas.microsoft.com/office/drawing/2014/main" id="{65E07230-936D-441A-BAE5-59A576AD92C6}"/>
                </a:ext>
              </a:extLst>
            </p:cNvPr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605448"/>
                </a:solidFill>
                <a:latin typeface="+mn-lt"/>
                <a:ea typeface="+mn-ea"/>
              </a:endParaRPr>
            </a:p>
          </p:txBody>
        </p:sp>
        <p:sp>
          <p:nvSpPr>
            <p:cNvPr id="6" name="Freeform 168">
              <a:extLst>
                <a:ext uri="{FF2B5EF4-FFF2-40B4-BE49-F238E27FC236}">
                  <a16:creationId xmlns:a16="http://schemas.microsoft.com/office/drawing/2014/main" id="{D0C13D9C-B472-4207-A52D-816D1C2CBC0B}"/>
                </a:ext>
              </a:extLst>
            </p:cNvPr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6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605448"/>
                </a:solidFill>
                <a:latin typeface="+mn-lt"/>
                <a:ea typeface="+mn-ea"/>
              </a:endParaRPr>
            </a:p>
          </p:txBody>
        </p:sp>
        <p:sp>
          <p:nvSpPr>
            <p:cNvPr id="7" name="Freeform 169">
              <a:extLst>
                <a:ext uri="{FF2B5EF4-FFF2-40B4-BE49-F238E27FC236}">
                  <a16:creationId xmlns:a16="http://schemas.microsoft.com/office/drawing/2014/main" id="{34AF5C27-35EE-4040-8D53-5CBEF744BC4C}"/>
                </a:ext>
              </a:extLst>
            </p:cNvPr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605448"/>
                </a:solidFill>
                <a:latin typeface="+mn-lt"/>
                <a:ea typeface="+mn-ea"/>
              </a:endParaRPr>
            </a:p>
          </p:txBody>
        </p:sp>
        <p:sp>
          <p:nvSpPr>
            <p:cNvPr id="8" name="Freeform 170">
              <a:extLst>
                <a:ext uri="{FF2B5EF4-FFF2-40B4-BE49-F238E27FC236}">
                  <a16:creationId xmlns:a16="http://schemas.microsoft.com/office/drawing/2014/main" id="{824F07D3-BB7E-46DA-8807-5770B1EE3F42}"/>
                </a:ext>
              </a:extLst>
            </p:cNvPr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2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605448"/>
                </a:solidFill>
                <a:latin typeface="+mn-lt"/>
                <a:ea typeface="+mn-ea"/>
              </a:endParaRPr>
            </a:p>
          </p:txBody>
        </p:sp>
        <p:sp>
          <p:nvSpPr>
            <p:cNvPr id="9" name="Freeform 171">
              <a:extLst>
                <a:ext uri="{FF2B5EF4-FFF2-40B4-BE49-F238E27FC236}">
                  <a16:creationId xmlns:a16="http://schemas.microsoft.com/office/drawing/2014/main" id="{C1E1A9C9-941A-4A57-ADD0-FD5DC73CAC23}"/>
                </a:ext>
              </a:extLst>
            </p:cNvPr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605448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Freeform 172">
              <a:extLst>
                <a:ext uri="{FF2B5EF4-FFF2-40B4-BE49-F238E27FC236}">
                  <a16:creationId xmlns:a16="http://schemas.microsoft.com/office/drawing/2014/main" id="{C4310940-7343-439A-B556-5C8CFF66DF86}"/>
                </a:ext>
              </a:extLst>
            </p:cNvPr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605448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Freeform 173">
              <a:extLst>
                <a:ext uri="{FF2B5EF4-FFF2-40B4-BE49-F238E27FC236}">
                  <a16:creationId xmlns:a16="http://schemas.microsoft.com/office/drawing/2014/main" id="{629FEBEF-9FDD-44F5-B06C-8E4C4B141E33}"/>
                </a:ext>
              </a:extLst>
            </p:cNvPr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605448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174">
              <a:extLst>
                <a:ext uri="{FF2B5EF4-FFF2-40B4-BE49-F238E27FC236}">
                  <a16:creationId xmlns:a16="http://schemas.microsoft.com/office/drawing/2014/main" id="{3F2AA072-631E-4978-BC55-1A7CB7E5280B}"/>
                </a:ext>
              </a:extLst>
            </p:cNvPr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605448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175">
              <a:extLst>
                <a:ext uri="{FF2B5EF4-FFF2-40B4-BE49-F238E27FC236}">
                  <a16:creationId xmlns:a16="http://schemas.microsoft.com/office/drawing/2014/main" id="{FD75BBD7-8707-410E-A331-1CEA77342290}"/>
                </a:ext>
              </a:extLst>
            </p:cNvPr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605448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176">
              <a:extLst>
                <a:ext uri="{FF2B5EF4-FFF2-40B4-BE49-F238E27FC236}">
                  <a16:creationId xmlns:a16="http://schemas.microsoft.com/office/drawing/2014/main" id="{6161CF71-85BC-4BDD-93C4-D7634345EB6D}"/>
                </a:ext>
              </a:extLst>
            </p:cNvPr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605448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177">
              <a:extLst>
                <a:ext uri="{FF2B5EF4-FFF2-40B4-BE49-F238E27FC236}">
                  <a16:creationId xmlns:a16="http://schemas.microsoft.com/office/drawing/2014/main" id="{D7F6636A-C508-48A3-A745-B0506ACF27A9}"/>
                </a:ext>
              </a:extLst>
            </p:cNvPr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605448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178">
              <a:extLst>
                <a:ext uri="{FF2B5EF4-FFF2-40B4-BE49-F238E27FC236}">
                  <a16:creationId xmlns:a16="http://schemas.microsoft.com/office/drawing/2014/main" id="{E3FAEA37-3019-4992-9F91-2563485E6F5E}"/>
                </a:ext>
              </a:extLst>
            </p:cNvPr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605448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179">
              <a:extLst>
                <a:ext uri="{FF2B5EF4-FFF2-40B4-BE49-F238E27FC236}">
                  <a16:creationId xmlns:a16="http://schemas.microsoft.com/office/drawing/2014/main" id="{1BB071E4-96CA-408B-B9BD-CCC959CC6387}"/>
                </a:ext>
              </a:extLst>
            </p:cNvPr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605448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Freeform 180">
              <a:extLst>
                <a:ext uri="{FF2B5EF4-FFF2-40B4-BE49-F238E27FC236}">
                  <a16:creationId xmlns:a16="http://schemas.microsoft.com/office/drawing/2014/main" id="{EAD2892C-2A17-412B-9CEF-6B6053F30E8B}"/>
                </a:ext>
              </a:extLst>
            </p:cNvPr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605448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Freeform 181">
              <a:extLst>
                <a:ext uri="{FF2B5EF4-FFF2-40B4-BE49-F238E27FC236}">
                  <a16:creationId xmlns:a16="http://schemas.microsoft.com/office/drawing/2014/main" id="{390BE612-41F9-4C5A-9F50-85E2030508B6}"/>
                </a:ext>
              </a:extLst>
            </p:cNvPr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605448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Freeform 182">
              <a:extLst>
                <a:ext uri="{FF2B5EF4-FFF2-40B4-BE49-F238E27FC236}">
                  <a16:creationId xmlns:a16="http://schemas.microsoft.com/office/drawing/2014/main" id="{53C1CB15-E4C0-4A17-9AB3-AF8ECD1C1D5A}"/>
                </a:ext>
              </a:extLst>
            </p:cNvPr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605448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Freeform 183">
              <a:extLst>
                <a:ext uri="{FF2B5EF4-FFF2-40B4-BE49-F238E27FC236}">
                  <a16:creationId xmlns:a16="http://schemas.microsoft.com/office/drawing/2014/main" id="{827EF6B8-055F-4D87-8FF7-38BED3DC1B5A}"/>
                </a:ext>
              </a:extLst>
            </p:cNvPr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605448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Freeform 184">
              <a:extLst>
                <a:ext uri="{FF2B5EF4-FFF2-40B4-BE49-F238E27FC236}">
                  <a16:creationId xmlns:a16="http://schemas.microsoft.com/office/drawing/2014/main" id="{22C6A641-6386-4AD4-9D3C-B6F0B0D2A509}"/>
                </a:ext>
              </a:extLst>
            </p:cNvPr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605448"/>
                </a:solidFill>
                <a:latin typeface="+mn-lt"/>
                <a:ea typeface="+mn-ea"/>
              </a:endParaRPr>
            </a:p>
          </p:txBody>
        </p:sp>
        <p:sp>
          <p:nvSpPr>
            <p:cNvPr id="23" name="Freeform 185">
              <a:extLst>
                <a:ext uri="{FF2B5EF4-FFF2-40B4-BE49-F238E27FC236}">
                  <a16:creationId xmlns:a16="http://schemas.microsoft.com/office/drawing/2014/main" id="{555DF63F-6396-44A8-A685-2A5C6D3818BD}"/>
                </a:ext>
              </a:extLst>
            </p:cNvPr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605448"/>
                </a:solidFill>
                <a:latin typeface="+mn-lt"/>
                <a:ea typeface="+mn-ea"/>
              </a:endParaRPr>
            </a:p>
          </p:txBody>
        </p:sp>
        <p:sp>
          <p:nvSpPr>
            <p:cNvPr id="24" name="Freeform 186">
              <a:extLst>
                <a:ext uri="{FF2B5EF4-FFF2-40B4-BE49-F238E27FC236}">
                  <a16:creationId xmlns:a16="http://schemas.microsoft.com/office/drawing/2014/main" id="{FB23872D-20CC-4693-99C8-52BA3FA8223C}"/>
                </a:ext>
              </a:extLst>
            </p:cNvPr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605448"/>
                </a:solidFill>
                <a:latin typeface="+mn-lt"/>
                <a:ea typeface="+mn-ea"/>
              </a:endParaRPr>
            </a:p>
          </p:txBody>
        </p:sp>
        <p:sp>
          <p:nvSpPr>
            <p:cNvPr id="25" name="Freeform 187">
              <a:extLst>
                <a:ext uri="{FF2B5EF4-FFF2-40B4-BE49-F238E27FC236}">
                  <a16:creationId xmlns:a16="http://schemas.microsoft.com/office/drawing/2014/main" id="{98416B46-EB2A-4071-8B69-6C40A8F72E75}"/>
                </a:ext>
              </a:extLst>
            </p:cNvPr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605448"/>
                </a:solidFill>
                <a:latin typeface="+mn-lt"/>
                <a:ea typeface="+mn-ea"/>
              </a:endParaRPr>
            </a:p>
          </p:txBody>
        </p:sp>
        <p:sp>
          <p:nvSpPr>
            <p:cNvPr id="26" name="Freeform 188">
              <a:extLst>
                <a:ext uri="{FF2B5EF4-FFF2-40B4-BE49-F238E27FC236}">
                  <a16:creationId xmlns:a16="http://schemas.microsoft.com/office/drawing/2014/main" id="{FD8B085C-5816-4BDB-A7A7-F43E0C6367D0}"/>
                </a:ext>
              </a:extLst>
            </p:cNvPr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605448"/>
                </a:solidFill>
                <a:latin typeface="+mn-lt"/>
                <a:ea typeface="+mn-ea"/>
              </a:endParaRPr>
            </a:p>
          </p:txBody>
        </p:sp>
        <p:sp>
          <p:nvSpPr>
            <p:cNvPr id="27" name="Freeform 189">
              <a:extLst>
                <a:ext uri="{FF2B5EF4-FFF2-40B4-BE49-F238E27FC236}">
                  <a16:creationId xmlns:a16="http://schemas.microsoft.com/office/drawing/2014/main" id="{1E8C580A-FA05-469D-81EA-0786EE787FA5}"/>
                </a:ext>
              </a:extLst>
            </p:cNvPr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605448"/>
                </a:solidFill>
                <a:latin typeface="+mn-lt"/>
                <a:ea typeface="+mn-ea"/>
              </a:endParaRPr>
            </a:p>
          </p:txBody>
        </p:sp>
        <p:sp>
          <p:nvSpPr>
            <p:cNvPr id="28" name="Freeform 190">
              <a:extLst>
                <a:ext uri="{FF2B5EF4-FFF2-40B4-BE49-F238E27FC236}">
                  <a16:creationId xmlns:a16="http://schemas.microsoft.com/office/drawing/2014/main" id="{7A6A2BC1-EA83-4D8D-9FED-653CEFA5237F}"/>
                </a:ext>
              </a:extLst>
            </p:cNvPr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605448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Freeform 191">
              <a:extLst>
                <a:ext uri="{FF2B5EF4-FFF2-40B4-BE49-F238E27FC236}">
                  <a16:creationId xmlns:a16="http://schemas.microsoft.com/office/drawing/2014/main" id="{FD7F0DB6-0B95-44EA-ACEB-367E33B6B985}"/>
                </a:ext>
              </a:extLst>
            </p:cNvPr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605448"/>
                </a:solidFill>
                <a:latin typeface="+mn-lt"/>
                <a:ea typeface="+mn-ea"/>
              </a:endParaRPr>
            </a:p>
          </p:txBody>
        </p:sp>
        <p:sp>
          <p:nvSpPr>
            <p:cNvPr id="30" name="Freeform 192">
              <a:extLst>
                <a:ext uri="{FF2B5EF4-FFF2-40B4-BE49-F238E27FC236}">
                  <a16:creationId xmlns:a16="http://schemas.microsoft.com/office/drawing/2014/main" id="{395B06A3-BBD5-407A-88B0-0F212B4C1914}"/>
                </a:ext>
              </a:extLst>
            </p:cNvPr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605448"/>
                </a:solidFill>
                <a:latin typeface="+mn-lt"/>
                <a:ea typeface="+mn-ea"/>
              </a:endParaRPr>
            </a:p>
          </p:txBody>
        </p:sp>
        <p:sp>
          <p:nvSpPr>
            <p:cNvPr id="31" name="Freeform 193">
              <a:extLst>
                <a:ext uri="{FF2B5EF4-FFF2-40B4-BE49-F238E27FC236}">
                  <a16:creationId xmlns:a16="http://schemas.microsoft.com/office/drawing/2014/main" id="{C80BC22C-1390-48BE-AE30-2D2DFE702F7C}"/>
                </a:ext>
              </a:extLst>
            </p:cNvPr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605448"/>
                </a:solidFill>
                <a:latin typeface="+mn-lt"/>
                <a:ea typeface="+mn-ea"/>
              </a:endParaRPr>
            </a:p>
          </p:txBody>
        </p:sp>
        <p:sp>
          <p:nvSpPr>
            <p:cNvPr id="32" name="Freeform 194">
              <a:extLst>
                <a:ext uri="{FF2B5EF4-FFF2-40B4-BE49-F238E27FC236}">
                  <a16:creationId xmlns:a16="http://schemas.microsoft.com/office/drawing/2014/main" id="{341CDBAC-048F-4EDB-9314-57770EAE693D}"/>
                </a:ext>
              </a:extLst>
            </p:cNvPr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605448"/>
                </a:solidFill>
                <a:latin typeface="+mn-lt"/>
                <a:ea typeface="+mn-ea"/>
              </a:endParaRPr>
            </a:p>
          </p:txBody>
        </p:sp>
        <p:sp>
          <p:nvSpPr>
            <p:cNvPr id="33" name="Freeform 195">
              <a:extLst>
                <a:ext uri="{FF2B5EF4-FFF2-40B4-BE49-F238E27FC236}">
                  <a16:creationId xmlns:a16="http://schemas.microsoft.com/office/drawing/2014/main" id="{01093BBB-0870-4650-8DF2-9D5B98E8B1DC}"/>
                </a:ext>
              </a:extLst>
            </p:cNvPr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605448"/>
                </a:solidFill>
                <a:latin typeface="+mn-lt"/>
                <a:ea typeface="+mn-ea"/>
              </a:endParaRPr>
            </a:p>
          </p:txBody>
        </p:sp>
        <p:sp>
          <p:nvSpPr>
            <p:cNvPr id="34" name="Freeform 196">
              <a:extLst>
                <a:ext uri="{FF2B5EF4-FFF2-40B4-BE49-F238E27FC236}">
                  <a16:creationId xmlns:a16="http://schemas.microsoft.com/office/drawing/2014/main" id="{E8D2DB34-8071-4BCC-BD0B-6A25973141B1}"/>
                </a:ext>
              </a:extLst>
            </p:cNvPr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605448"/>
                </a:solidFill>
                <a:latin typeface="+mn-lt"/>
                <a:ea typeface="+mn-ea"/>
              </a:endParaRPr>
            </a:p>
          </p:txBody>
        </p:sp>
        <p:sp>
          <p:nvSpPr>
            <p:cNvPr id="35" name="Freeform 197">
              <a:extLst>
                <a:ext uri="{FF2B5EF4-FFF2-40B4-BE49-F238E27FC236}">
                  <a16:creationId xmlns:a16="http://schemas.microsoft.com/office/drawing/2014/main" id="{2E1C4066-E170-4AE3-AC0F-2D8BC197E549}"/>
                </a:ext>
              </a:extLst>
            </p:cNvPr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605448"/>
                </a:solidFill>
                <a:latin typeface="+mn-lt"/>
                <a:ea typeface="+mn-ea"/>
              </a:endParaRPr>
            </a:p>
          </p:txBody>
        </p:sp>
        <p:sp>
          <p:nvSpPr>
            <p:cNvPr id="36" name="Freeform 198">
              <a:extLst>
                <a:ext uri="{FF2B5EF4-FFF2-40B4-BE49-F238E27FC236}">
                  <a16:creationId xmlns:a16="http://schemas.microsoft.com/office/drawing/2014/main" id="{1451108E-1B67-4982-B6EE-7A4A53E23196}"/>
                </a:ext>
              </a:extLst>
            </p:cNvPr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9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605448"/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199">
              <a:extLst>
                <a:ext uri="{FF2B5EF4-FFF2-40B4-BE49-F238E27FC236}">
                  <a16:creationId xmlns:a16="http://schemas.microsoft.com/office/drawing/2014/main" id="{DFF87F2F-041B-4407-9466-AEAC2095FF10}"/>
                </a:ext>
              </a:extLst>
            </p:cNvPr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605448"/>
                </a:solidFill>
                <a:latin typeface="+mn-lt"/>
                <a:ea typeface="+mn-ea"/>
              </a:endParaRPr>
            </a:p>
          </p:txBody>
        </p:sp>
        <p:sp>
          <p:nvSpPr>
            <p:cNvPr id="38" name="Freeform 200">
              <a:extLst>
                <a:ext uri="{FF2B5EF4-FFF2-40B4-BE49-F238E27FC236}">
                  <a16:creationId xmlns:a16="http://schemas.microsoft.com/office/drawing/2014/main" id="{DA4A6F82-DCAA-42B5-A732-ECF4CFD9A838}"/>
                </a:ext>
              </a:extLst>
            </p:cNvPr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605448"/>
                </a:solidFill>
                <a:latin typeface="+mn-lt"/>
                <a:ea typeface="+mn-ea"/>
              </a:endParaRPr>
            </a:p>
          </p:txBody>
        </p:sp>
        <p:sp>
          <p:nvSpPr>
            <p:cNvPr id="39" name="Freeform 201">
              <a:extLst>
                <a:ext uri="{FF2B5EF4-FFF2-40B4-BE49-F238E27FC236}">
                  <a16:creationId xmlns:a16="http://schemas.microsoft.com/office/drawing/2014/main" id="{05B446A0-3328-42E1-908B-48DDBCA325A9}"/>
                </a:ext>
              </a:extLst>
            </p:cNvPr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605448"/>
                </a:solidFill>
                <a:latin typeface="+mn-lt"/>
                <a:ea typeface="+mn-ea"/>
              </a:endParaRPr>
            </a:p>
          </p:txBody>
        </p:sp>
        <p:sp>
          <p:nvSpPr>
            <p:cNvPr id="40" name="Freeform 202">
              <a:extLst>
                <a:ext uri="{FF2B5EF4-FFF2-40B4-BE49-F238E27FC236}">
                  <a16:creationId xmlns:a16="http://schemas.microsoft.com/office/drawing/2014/main" id="{841468F8-6387-4DC4-B0B1-055149E64DA6}"/>
                </a:ext>
              </a:extLst>
            </p:cNvPr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605448"/>
                </a:solidFill>
                <a:latin typeface="+mn-lt"/>
                <a:ea typeface="+mn-ea"/>
              </a:endParaRPr>
            </a:p>
          </p:txBody>
        </p:sp>
        <p:sp>
          <p:nvSpPr>
            <p:cNvPr id="41" name="Freeform 203">
              <a:extLst>
                <a:ext uri="{FF2B5EF4-FFF2-40B4-BE49-F238E27FC236}">
                  <a16:creationId xmlns:a16="http://schemas.microsoft.com/office/drawing/2014/main" id="{36B6AFF5-1084-4D2B-B161-3DEED7694151}"/>
                </a:ext>
              </a:extLst>
            </p:cNvPr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9" h="116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605448"/>
                </a:solidFill>
                <a:latin typeface="+mn-lt"/>
                <a:ea typeface="+mn-ea"/>
              </a:endParaRPr>
            </a:p>
          </p:txBody>
        </p:sp>
        <p:sp>
          <p:nvSpPr>
            <p:cNvPr id="42" name="Freeform 204">
              <a:extLst>
                <a:ext uri="{FF2B5EF4-FFF2-40B4-BE49-F238E27FC236}">
                  <a16:creationId xmlns:a16="http://schemas.microsoft.com/office/drawing/2014/main" id="{746698F6-784C-4B5E-A8F2-4FF03CFB81D1}"/>
                </a:ext>
              </a:extLst>
            </p:cNvPr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605448"/>
                </a:solidFill>
                <a:latin typeface="+mn-lt"/>
                <a:ea typeface="+mn-ea"/>
              </a:endParaRPr>
            </a:p>
          </p:txBody>
        </p:sp>
        <p:sp>
          <p:nvSpPr>
            <p:cNvPr id="43" name="Freeform 206">
              <a:extLst>
                <a:ext uri="{FF2B5EF4-FFF2-40B4-BE49-F238E27FC236}">
                  <a16:creationId xmlns:a16="http://schemas.microsoft.com/office/drawing/2014/main" id="{9A3D409F-B3DB-4A86-B9E3-036BE72080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605448"/>
                </a:solidFill>
                <a:latin typeface="+mn-lt"/>
                <a:ea typeface="+mn-ea"/>
              </a:endParaRPr>
            </a:p>
          </p:txBody>
        </p:sp>
        <p:sp>
          <p:nvSpPr>
            <p:cNvPr id="44" name="Freeform 207">
              <a:extLst>
                <a:ext uri="{FF2B5EF4-FFF2-40B4-BE49-F238E27FC236}">
                  <a16:creationId xmlns:a16="http://schemas.microsoft.com/office/drawing/2014/main" id="{E82CF8BC-B71E-4D68-8CF1-9E90D0B93E18}"/>
                </a:ext>
              </a:extLst>
            </p:cNvPr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605448"/>
                </a:solidFill>
                <a:latin typeface="+mn-lt"/>
                <a:ea typeface="+mn-ea"/>
              </a:endParaRPr>
            </a:p>
          </p:txBody>
        </p:sp>
        <p:sp>
          <p:nvSpPr>
            <p:cNvPr id="45" name="Freeform 208">
              <a:extLst>
                <a:ext uri="{FF2B5EF4-FFF2-40B4-BE49-F238E27FC236}">
                  <a16:creationId xmlns:a16="http://schemas.microsoft.com/office/drawing/2014/main" id="{3260E416-DBAC-4C2B-A58B-A98A75A8F266}"/>
                </a:ext>
              </a:extLst>
            </p:cNvPr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605448"/>
                </a:solidFill>
                <a:latin typeface="+mn-lt"/>
                <a:ea typeface="+mn-ea"/>
              </a:endParaRPr>
            </a:p>
          </p:txBody>
        </p:sp>
        <p:sp>
          <p:nvSpPr>
            <p:cNvPr id="46" name="Freeform 209">
              <a:extLst>
                <a:ext uri="{FF2B5EF4-FFF2-40B4-BE49-F238E27FC236}">
                  <a16:creationId xmlns:a16="http://schemas.microsoft.com/office/drawing/2014/main" id="{27612473-E180-4C47-BCF6-11FD3EFEE52A}"/>
                </a:ext>
              </a:extLst>
            </p:cNvPr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605448"/>
                </a:solidFill>
                <a:latin typeface="+mn-lt"/>
                <a:ea typeface="+mn-ea"/>
              </a:endParaRPr>
            </a:p>
          </p:txBody>
        </p:sp>
        <p:sp>
          <p:nvSpPr>
            <p:cNvPr id="47" name="Freeform 210">
              <a:extLst>
                <a:ext uri="{FF2B5EF4-FFF2-40B4-BE49-F238E27FC236}">
                  <a16:creationId xmlns:a16="http://schemas.microsoft.com/office/drawing/2014/main" id="{6EBEC29D-BABE-4C12-956E-13058CEC3077}"/>
                </a:ext>
              </a:extLst>
            </p:cNvPr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605448"/>
                </a:solidFill>
                <a:latin typeface="+mn-lt"/>
                <a:ea typeface="+mn-ea"/>
              </a:endParaRPr>
            </a:p>
          </p:txBody>
        </p:sp>
        <p:sp>
          <p:nvSpPr>
            <p:cNvPr id="48" name="Freeform 211">
              <a:extLst>
                <a:ext uri="{FF2B5EF4-FFF2-40B4-BE49-F238E27FC236}">
                  <a16:creationId xmlns:a16="http://schemas.microsoft.com/office/drawing/2014/main" id="{CB8AB722-C16A-480E-B4F2-DEC66CB925AF}"/>
                </a:ext>
              </a:extLst>
            </p:cNvPr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605448"/>
                </a:solidFill>
                <a:latin typeface="+mn-lt"/>
                <a:ea typeface="+mn-ea"/>
              </a:endParaRPr>
            </a:p>
          </p:txBody>
        </p:sp>
        <p:sp>
          <p:nvSpPr>
            <p:cNvPr id="49" name="Freeform 212">
              <a:extLst>
                <a:ext uri="{FF2B5EF4-FFF2-40B4-BE49-F238E27FC236}">
                  <a16:creationId xmlns:a16="http://schemas.microsoft.com/office/drawing/2014/main" id="{13751CD7-25A8-489B-B9D7-FCFC9C583430}"/>
                </a:ext>
              </a:extLst>
            </p:cNvPr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3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605448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0" name="TextBox 55">
            <a:extLst>
              <a:ext uri="{FF2B5EF4-FFF2-40B4-BE49-F238E27FC236}">
                <a16:creationId xmlns:a16="http://schemas.microsoft.com/office/drawing/2014/main" id="{D94131C8-A1BA-4B60-9642-80FBAD9C38ED}"/>
              </a:ext>
            </a:extLst>
          </p:cNvPr>
          <p:cNvSpPr txBox="1"/>
          <p:nvPr userDrawn="1"/>
        </p:nvSpPr>
        <p:spPr>
          <a:xfrm>
            <a:off x="647701" y="338562"/>
            <a:ext cx="182614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600">
                <a:solidFill>
                  <a:srgbClr val="595959"/>
                </a:solidFill>
                <a:latin typeface="Microsoft YaHei" pitchFamily="34" charset="-122"/>
                <a:ea typeface="Microsoft YaHei" pitchFamily="34" charset="-122"/>
              </a:rPr>
              <a:t>单击此处添加标题</a:t>
            </a:r>
          </a:p>
        </p:txBody>
      </p:sp>
      <p:sp>
        <p:nvSpPr>
          <p:cNvPr id="51" name="日期占位符 1">
            <a:extLst>
              <a:ext uri="{FF2B5EF4-FFF2-40B4-BE49-F238E27FC236}">
                <a16:creationId xmlns:a16="http://schemas.microsoft.com/office/drawing/2014/main" id="{26962FE7-B7C4-4DD5-B52D-CD8124082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8366E-F7FB-44FD-B9D0-20A10DD61511}" type="datetimeFigureOut">
              <a:rPr lang="zh-CN" altLang="en-US"/>
              <a:pPr>
                <a:defRPr/>
              </a:pPr>
              <a:t>2020/9/28</a:t>
            </a:fld>
            <a:endParaRPr lang="zh-CN" altLang="en-US"/>
          </a:p>
        </p:txBody>
      </p:sp>
      <p:sp>
        <p:nvSpPr>
          <p:cNvPr id="52" name="页脚占位符 2">
            <a:extLst>
              <a:ext uri="{FF2B5EF4-FFF2-40B4-BE49-F238E27FC236}">
                <a16:creationId xmlns:a16="http://schemas.microsoft.com/office/drawing/2014/main" id="{36BBACB0-DDCB-4F91-9424-DF4C502C7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3" name="灯片编号占位符 3">
            <a:extLst>
              <a:ext uri="{FF2B5EF4-FFF2-40B4-BE49-F238E27FC236}">
                <a16:creationId xmlns:a16="http://schemas.microsoft.com/office/drawing/2014/main" id="{4B771DF6-A95A-4DB2-A811-73F808465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CBA52-10E4-449A-A3EA-6F818ED1FB1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823809"/>
      </p:ext>
    </p:extLst>
  </p:cSld>
  <p:clrMapOvr>
    <a:masterClrMapping/>
  </p:clrMapOvr>
  <p:transition spd="slow" advClick="0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6D35-69DE-4803-85ED-465A4DD5E065}" type="datetimeFigureOut">
              <a:rPr lang="zh-TW" altLang="en-US" smtClean="0"/>
              <a:t>2020/9/28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2BD5-6704-40F7-9483-D05CE11AF1E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33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90742EE-03B5-4148-B6D9-943B94E958C2}" type="datetimeFigureOut">
              <a:rPr lang="zh-TW" altLang="en-US"/>
              <a:pPr>
                <a:defRPr/>
              </a:pPr>
              <a:t>2020/9/28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0292EEC-79FA-4124-A074-3EF476AC164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31FF20B-22F6-495D-9A09-23D2A520141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81" r:id="rId2"/>
    <p:sldLayoutId id="2147483871" r:id="rId3"/>
    <p:sldLayoutId id="2147483880" r:id="rId4"/>
    <p:sldLayoutId id="2147483873" r:id="rId5"/>
    <p:sldLayoutId id="2147483874" r:id="rId6"/>
    <p:sldLayoutId id="2147483883" r:id="rId7"/>
    <p:sldLayoutId id="2147483888" r:id="rId8"/>
    <p:sldLayoutId id="2147483890" r:id="rId9"/>
    <p:sldLayoutId id="214748389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微軟正黑體" pitchFamily="34" charset="-12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微軟正黑體" pitchFamily="34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微軟正黑體" pitchFamily="34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微軟正黑體" pitchFamily="34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微軟正黑體" pitchFamily="34" charset="-12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12basic.edu.tw/edu-art.php#art1-2" TargetMode="External"/><Relationship Id="rId2" Type="http://schemas.openxmlformats.org/officeDocument/2006/relationships/hyperlink" Target="https://12basic.edu.tw/edu-art.php#art1-1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>
            <a:extLst>
              <a:ext uri="{FF2B5EF4-FFF2-40B4-BE49-F238E27FC236}">
                <a16:creationId xmlns:a16="http://schemas.microsoft.com/office/drawing/2014/main" id="{5BD7CEE5-68E9-4553-A16C-6F26E6AA9E7B}"/>
              </a:ext>
            </a:extLst>
          </p:cNvPr>
          <p:cNvSpPr txBox="1">
            <a:spLocks/>
          </p:cNvSpPr>
          <p:nvPr/>
        </p:nvSpPr>
        <p:spPr bwMode="auto">
          <a:xfrm>
            <a:off x="251619" y="1745239"/>
            <a:ext cx="8640762" cy="139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/>
            <a:r>
              <a:rPr lang="en-US" altLang="zh-TW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12</a:t>
            </a:r>
            <a:r>
              <a:rPr lang="zh-TW" altLang="en-US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年國教家長宣導說明會</a:t>
            </a:r>
            <a:endParaRPr kumimoji="0" lang="zh-TW" altLang="en-US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4B0E5A2F-3611-4AE8-941A-C2C27CE6B42A}"/>
              </a:ext>
            </a:extLst>
          </p:cNvPr>
          <p:cNvSpPr txBox="1">
            <a:spLocks/>
          </p:cNvSpPr>
          <p:nvPr/>
        </p:nvSpPr>
        <p:spPr bwMode="auto">
          <a:xfrm>
            <a:off x="360139" y="4107815"/>
            <a:ext cx="8640762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/>
            <a:r>
              <a:rPr kumimoji="0" lang="en-US" altLang="zh-TW" sz="4000" b="1" dirty="0"/>
              <a:t/>
            </a:r>
            <a:br>
              <a:rPr kumimoji="0" lang="en-US" altLang="zh-TW" sz="4000" b="1" dirty="0"/>
            </a:br>
            <a:r>
              <a:rPr kumimoji="0" lang="zh-TW" altLang="en-US" sz="4000" b="1" dirty="0">
                <a:solidFill>
                  <a:srgbClr val="0070C0"/>
                </a:solidFill>
              </a:rPr>
              <a:t>註冊組報告</a:t>
            </a:r>
            <a:r>
              <a:rPr kumimoji="0" lang="en-US" altLang="zh-TW" sz="4000" b="1" dirty="0">
                <a:solidFill>
                  <a:srgbClr val="0070C0"/>
                </a:solidFill>
              </a:rPr>
              <a:t>1090926</a:t>
            </a:r>
            <a:endParaRPr kumimoji="0" lang="zh-TW" altLang="en-US" sz="4000" b="1" dirty="0">
              <a:solidFill>
                <a:srgbClr val="0070C0"/>
              </a:solidFill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7BF657F2-F44C-448F-9862-DB6D7CAF4C86}"/>
              </a:ext>
            </a:extLst>
          </p:cNvPr>
          <p:cNvSpPr txBox="1">
            <a:spLocks/>
          </p:cNvSpPr>
          <p:nvPr/>
        </p:nvSpPr>
        <p:spPr bwMode="auto">
          <a:xfrm>
            <a:off x="380305" y="2839144"/>
            <a:ext cx="8640762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/>
            <a:r>
              <a:rPr kumimoji="0" lang="zh-TW" altLang="en-US" b="1" dirty="0">
                <a:solidFill>
                  <a:srgbClr val="0070C0"/>
                </a:solidFill>
              </a:rPr>
              <a:t>五專與特招管道</a:t>
            </a: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17FBBA86-7DA1-4E37-90B6-8DD1E1BF2C20}"/>
              </a:ext>
            </a:extLst>
          </p:cNvPr>
          <p:cNvCxnSpPr/>
          <p:nvPr/>
        </p:nvCxnSpPr>
        <p:spPr>
          <a:xfrm>
            <a:off x="0" y="3100586"/>
            <a:ext cx="936104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950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1904335" y="908720"/>
            <a:ext cx="5475977" cy="5095764"/>
            <a:chOff x="2471835" y="63647"/>
            <a:chExt cx="7301303" cy="6794353"/>
          </a:xfrm>
        </p:grpSpPr>
        <p:grpSp>
          <p:nvGrpSpPr>
            <p:cNvPr id="8" name="群組 7"/>
            <p:cNvGrpSpPr/>
            <p:nvPr/>
          </p:nvGrpSpPr>
          <p:grpSpPr>
            <a:xfrm>
              <a:off x="2471835" y="155542"/>
              <a:ext cx="7301303" cy="6702458"/>
              <a:chOff x="2471835" y="155542"/>
              <a:chExt cx="7301303" cy="6702458"/>
            </a:xfrm>
          </p:grpSpPr>
          <p:pic>
            <p:nvPicPr>
              <p:cNvPr id="2" name="圖片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71835" y="155542"/>
                <a:ext cx="7301303" cy="6702458"/>
              </a:xfrm>
              <a:prstGeom prst="rect">
                <a:avLst/>
              </a:prstGeom>
            </p:spPr>
          </p:pic>
          <p:sp>
            <p:nvSpPr>
              <p:cNvPr id="3" name="矩形 2"/>
              <p:cNvSpPr/>
              <p:nvPr/>
            </p:nvSpPr>
            <p:spPr>
              <a:xfrm>
                <a:off x="3101420" y="245096"/>
                <a:ext cx="1812158" cy="2073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6122487" y="245096"/>
                <a:ext cx="504556" cy="2073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7406812" y="245096"/>
                <a:ext cx="935910" cy="2073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3101419" y="523187"/>
                <a:ext cx="2752625" cy="23095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7406812" y="523187"/>
                <a:ext cx="935910" cy="2073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9" name="文字方塊 8"/>
            <p:cNvSpPr txBox="1"/>
            <p:nvPr/>
          </p:nvSpPr>
          <p:spPr>
            <a:xfrm>
              <a:off x="3101419" y="453998"/>
              <a:ext cx="3274001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/>
                <a:t>○○○○○○○○○○</a:t>
              </a: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3101419" y="144428"/>
              <a:ext cx="1574277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/>
                <a:t>○○○○○○</a:t>
              </a: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977280" y="144429"/>
              <a:ext cx="157427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/>
                <a:t>○○</a:t>
              </a: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7530663" y="78506"/>
              <a:ext cx="1574277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/>
                <a:t>○○○○○○</a:t>
              </a: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8096757" y="63647"/>
              <a:ext cx="1574277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/>
                <a:t>○○○○○○</a:t>
              </a:r>
            </a:p>
          </p:txBody>
        </p:sp>
      </p:grp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3520913" y="2595520"/>
            <a:ext cx="3750156" cy="2496722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TW" altLang="en-US" sz="1350">
              <a:latin typeface="Arial" panose="020B0604020202020204" pitchFamily="34" charset="0"/>
            </a:endParaRPr>
          </a:p>
        </p:txBody>
      </p:sp>
      <p:sp>
        <p:nvSpPr>
          <p:cNvPr id="17" name="文字方塊 16"/>
          <p:cNvSpPr txBox="1">
            <a:spLocks noChangeArrowheads="1"/>
          </p:cNvSpPr>
          <p:nvPr/>
        </p:nvSpPr>
        <p:spPr bwMode="auto">
          <a:xfrm>
            <a:off x="7182895" y="3044697"/>
            <a:ext cx="2180279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權重及</a:t>
            </a:r>
            <a:r>
              <a:rPr lang="en-US" altLang="zh-TW" sz="21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21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同分比序順序</a:t>
            </a:r>
            <a:r>
              <a:rPr lang="en-US" altLang="zh-TW" sz="21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21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由學校自訂</a:t>
            </a:r>
          </a:p>
        </p:txBody>
      </p:sp>
      <p:sp>
        <p:nvSpPr>
          <p:cNvPr id="21" name="手繪多邊形 20"/>
          <p:cNvSpPr/>
          <p:nvPr/>
        </p:nvSpPr>
        <p:spPr>
          <a:xfrm>
            <a:off x="2276574" y="2589426"/>
            <a:ext cx="1237268" cy="1626124"/>
          </a:xfrm>
          <a:custGeom>
            <a:avLst/>
            <a:gdLst>
              <a:gd name="connsiteX0" fmla="*/ 980388 w 1649691"/>
              <a:gd name="connsiteY0" fmla="*/ 9427 h 2215299"/>
              <a:gd name="connsiteX1" fmla="*/ 980388 w 1649691"/>
              <a:gd name="connsiteY1" fmla="*/ 1847654 h 2215299"/>
              <a:gd name="connsiteX2" fmla="*/ 0 w 1649691"/>
              <a:gd name="connsiteY2" fmla="*/ 1847654 h 2215299"/>
              <a:gd name="connsiteX3" fmla="*/ 0 w 1649691"/>
              <a:gd name="connsiteY3" fmla="*/ 2215299 h 2215299"/>
              <a:gd name="connsiteX4" fmla="*/ 1649691 w 1649691"/>
              <a:gd name="connsiteY4" fmla="*/ 2215299 h 2215299"/>
              <a:gd name="connsiteX5" fmla="*/ 1649691 w 1649691"/>
              <a:gd name="connsiteY5" fmla="*/ 0 h 2215299"/>
              <a:gd name="connsiteX6" fmla="*/ 980388 w 1649691"/>
              <a:gd name="connsiteY6" fmla="*/ 9427 h 221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9691" h="2215299">
                <a:moveTo>
                  <a:pt x="980388" y="9427"/>
                </a:moveTo>
                <a:lnTo>
                  <a:pt x="980388" y="1847654"/>
                </a:lnTo>
                <a:lnTo>
                  <a:pt x="0" y="1847654"/>
                </a:lnTo>
                <a:lnTo>
                  <a:pt x="0" y="2215299"/>
                </a:lnTo>
                <a:lnTo>
                  <a:pt x="1649691" y="2215299"/>
                </a:lnTo>
                <a:lnTo>
                  <a:pt x="1649691" y="0"/>
                </a:lnTo>
                <a:lnTo>
                  <a:pt x="980388" y="9427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標題 1"/>
          <p:cNvSpPr txBox="1">
            <a:spLocks/>
          </p:cNvSpPr>
          <p:nvPr/>
        </p:nvSpPr>
        <p:spPr>
          <a:xfrm>
            <a:off x="-12295" y="1249640"/>
            <a:ext cx="190892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  <a:cs typeface="华文细黑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  <a:cs typeface="华文细黑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  <a:cs typeface="华文细黑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  <a:cs typeface="华文细黑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  <a:cs typeface="华文细黑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/>
            <a:r>
              <a:rPr kumimoji="0" lang="zh-TW" altLang="en-US" sz="33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五專聯免簡章導讀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67F4A109-BFE8-4419-8C8F-8E79766F39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69" t="34686" r="12283" b="26232"/>
          <a:stretch/>
        </p:blipFill>
        <p:spPr>
          <a:xfrm>
            <a:off x="0" y="4269163"/>
            <a:ext cx="3512980" cy="103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68968"/>
      </p:ext>
    </p:extLst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標題 1"/>
          <p:cNvSpPr txBox="1">
            <a:spLocks/>
          </p:cNvSpPr>
          <p:nvPr/>
        </p:nvSpPr>
        <p:spPr bwMode="auto">
          <a:xfrm>
            <a:off x="1692197" y="836712"/>
            <a:ext cx="61722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kumimoji="0" lang="zh-TW" altLang="en-US" sz="33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五專聯合免試入學招生學校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927434"/>
              </p:ext>
            </p:extLst>
          </p:nvPr>
        </p:nvGraphicFramePr>
        <p:xfrm>
          <a:off x="1434647" y="1340768"/>
          <a:ext cx="7241808" cy="23649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3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5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國立臺北科技大學</a:t>
                      </a:r>
                    </a:p>
                  </a:txBody>
                  <a:tcPr marL="68585" marR="68585" marT="34274" marB="342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國立臺北商業大學</a:t>
                      </a:r>
                    </a:p>
                  </a:txBody>
                  <a:tcPr marL="68585" marR="68585" marT="34274" marB="342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致理科技大學</a:t>
                      </a:r>
                    </a:p>
                  </a:txBody>
                  <a:tcPr marL="68585" marR="68585" marT="34274" marB="342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慈濟科技大學</a:t>
                      </a:r>
                    </a:p>
                  </a:txBody>
                  <a:tcPr marL="68585" marR="68585" marT="34274" marB="342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醒吾科技大學</a:t>
                      </a:r>
                    </a:p>
                  </a:txBody>
                  <a:tcPr marL="68585" marR="68585" marT="34274" marB="342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臺北城市科技大學</a:t>
                      </a:r>
                    </a:p>
                  </a:txBody>
                  <a:tcPr marL="68585" marR="68585" marT="34274" marB="342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華夏科技大學</a:t>
                      </a:r>
                    </a:p>
                  </a:txBody>
                  <a:tcPr marL="68585" marR="68585" marT="34274" marB="342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大華科技大學</a:t>
                      </a:r>
                    </a:p>
                  </a:txBody>
                  <a:tcPr marL="68585" marR="68585" marT="34274" marB="342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宏國德霖科技大學</a:t>
                      </a:r>
                    </a:p>
                  </a:txBody>
                  <a:tcPr marL="68585" marR="68585" marT="34274" marB="342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台北海洋科技大學</a:t>
                      </a:r>
                    </a:p>
                  </a:txBody>
                  <a:tcPr marL="68585" marR="68585" marT="34274" marB="342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龍華科技大學</a:t>
                      </a:r>
                    </a:p>
                  </a:txBody>
                  <a:tcPr marL="68585" marR="68585" marT="34274" marB="342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聖約翰科技大學</a:t>
                      </a:r>
                    </a:p>
                  </a:txBody>
                  <a:tcPr marL="68585" marR="68585" marT="34274" marB="342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經國管理暨健康學院</a:t>
                      </a:r>
                    </a:p>
                  </a:txBody>
                  <a:tcPr marL="68585" marR="68585" marT="34274" marB="342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馬偕醫護管理專科學校</a:t>
                      </a:r>
                    </a:p>
                  </a:txBody>
                  <a:tcPr marL="68585" marR="68585" marT="34274" marB="342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耕莘健康管理專科學校</a:t>
                      </a:r>
                    </a:p>
                  </a:txBody>
                  <a:tcPr marL="68585" marR="68585" marT="34274" marB="342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聖母醫護管理專科學校</a:t>
                      </a:r>
                    </a:p>
                  </a:txBody>
                  <a:tcPr marL="68585" marR="68585" marT="34274" marB="342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新生醫護管理專科學校</a:t>
                      </a:r>
                    </a:p>
                  </a:txBody>
                  <a:tcPr marL="68585" marR="68585" marT="34274" marB="342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黎明技術學院</a:t>
                      </a:r>
                    </a:p>
                  </a:txBody>
                  <a:tcPr marL="68585" marR="68585" marT="34274" marB="342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蘭陽技術學院</a:t>
                      </a:r>
                    </a:p>
                  </a:txBody>
                  <a:tcPr marL="68585" marR="68585" marT="34274" marB="342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南亞技術學院</a:t>
                      </a:r>
                    </a:p>
                  </a:txBody>
                  <a:tcPr marL="68585" marR="68585" marT="34274" marB="342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臺灣觀光學院</a:t>
                      </a:r>
                    </a:p>
                  </a:txBody>
                  <a:tcPr marL="68585" marR="68585" marT="34274" marB="342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康寧大學</a:t>
                      </a:r>
                    </a:p>
                  </a:txBody>
                  <a:tcPr marL="68585" marR="68585" marT="34274" marB="342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5" marR="68585" marT="34274" marB="342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5" marR="68585" marT="34274" marB="342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 bwMode="auto">
          <a:xfrm>
            <a:off x="-45132" y="3317961"/>
            <a:ext cx="1479782" cy="74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TW"/>
            </a:defPPr>
            <a:lvl1pPr algn="ctr" eaLnBrk="1" hangingPunct="1">
              <a:buFont typeface="Arial" panose="020B0604020202020204" pitchFamily="34" charset="0"/>
              <a:buNone/>
              <a:defRPr kumimoji="0" sz="4000" b="1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zh-TW" altLang="en-US" sz="3000" dirty="0">
                <a:solidFill>
                  <a:srgbClr val="00B050"/>
                </a:solidFill>
              </a:rPr>
              <a:t>中區</a:t>
            </a:r>
            <a:r>
              <a:rPr lang="en-US" altLang="zh-TW" sz="3000" dirty="0"/>
              <a:t/>
            </a:r>
            <a:br>
              <a:rPr lang="en-US" altLang="zh-TW" sz="3000" dirty="0"/>
            </a:br>
            <a:r>
              <a:rPr lang="zh-TW" altLang="en-US" sz="1350" b="0" dirty="0">
                <a:solidFill>
                  <a:schemeClr val="tx1"/>
                </a:solidFill>
              </a:rPr>
              <a:t>（含苗栗、雲林）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739484"/>
              </p:ext>
            </p:extLst>
          </p:nvPr>
        </p:nvGraphicFramePr>
        <p:xfrm>
          <a:off x="1431341" y="3766243"/>
          <a:ext cx="7249004" cy="8868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24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4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56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國立虎尾科技大學</a:t>
                      </a:r>
                      <a:endParaRPr lang="zh-TW" altLang="en-US" sz="1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5" marR="68585" marT="34281" marB="34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國立臺中科技大學</a:t>
                      </a:r>
                    </a:p>
                  </a:txBody>
                  <a:tcPr marL="68585" marR="68585" marT="34281" marB="34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6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弘光科技大學</a:t>
                      </a:r>
                    </a:p>
                  </a:txBody>
                  <a:tcPr marL="68585" marR="68585" marT="34281" marB="34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南開科技大學</a:t>
                      </a:r>
                    </a:p>
                  </a:txBody>
                  <a:tcPr marL="68585" marR="68585" marT="34281" marB="34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6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仁德醫護管理專科學校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5" marR="68585" marT="34281" marB="34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5" marR="68585" marT="34281" marB="34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標題 1"/>
          <p:cNvSpPr txBox="1">
            <a:spLocks/>
          </p:cNvSpPr>
          <p:nvPr/>
        </p:nvSpPr>
        <p:spPr bwMode="auto">
          <a:xfrm>
            <a:off x="-45132" y="4582610"/>
            <a:ext cx="1479779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南區</a:t>
            </a:r>
            <a:r>
              <a:rPr kumimoji="0" lang="en-US" altLang="zh-TW" sz="135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kumimoji="0" lang="en-US" altLang="zh-TW" sz="135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kumimoji="0" lang="zh-TW" altLang="en-US" sz="135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（含臺東、澎湖）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086146"/>
              </p:ext>
            </p:extLst>
          </p:nvPr>
        </p:nvGraphicFramePr>
        <p:xfrm>
          <a:off x="1431344" y="4743700"/>
          <a:ext cx="7248999" cy="20696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6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6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6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56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國立高雄科技大學</a:t>
                      </a:r>
                    </a:p>
                  </a:txBody>
                  <a:tcPr marL="68585" marR="68585" marT="34297" marB="34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國立高雄餐旅大學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5" marR="68585" marT="34297" marB="34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國立澎湖科技大學</a:t>
                      </a:r>
                    </a:p>
                  </a:txBody>
                  <a:tcPr marL="68585" marR="68585" marT="34297" marB="34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6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國立臺南護理專科學校</a:t>
                      </a:r>
                    </a:p>
                  </a:txBody>
                  <a:tcPr marL="68585" marR="68585" marT="34297" marB="34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國立臺東專科學校</a:t>
                      </a:r>
                    </a:p>
                  </a:txBody>
                  <a:tcPr marL="68585" marR="68585" marT="34297" marB="34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南臺科技大學</a:t>
                      </a:r>
                    </a:p>
                  </a:txBody>
                  <a:tcPr marL="68585" marR="68585" marT="34297" marB="34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6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正修科技大學</a:t>
                      </a:r>
                    </a:p>
                  </a:txBody>
                  <a:tcPr marL="68585" marR="68585" marT="34297" marB="34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輔英科技大學</a:t>
                      </a:r>
                    </a:p>
                  </a:txBody>
                  <a:tcPr marL="68585" marR="68585" marT="34297" marB="34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中華醫事科技大學</a:t>
                      </a:r>
                    </a:p>
                  </a:txBody>
                  <a:tcPr marL="68585" marR="68585" marT="34297" marB="34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6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美和科技大學</a:t>
                      </a:r>
                    </a:p>
                  </a:txBody>
                  <a:tcPr marL="68585" marR="68585" marT="34297" marB="34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崇仁醫護管理專科學校</a:t>
                      </a:r>
                    </a:p>
                  </a:txBody>
                  <a:tcPr marL="68585" marR="68585" marT="34297" marB="34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育英醫護管理專科學校</a:t>
                      </a:r>
                    </a:p>
                  </a:txBody>
                  <a:tcPr marL="68585" marR="68585" marT="34297" marB="34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6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樹人醫護管理專科學校</a:t>
                      </a:r>
                    </a:p>
                  </a:txBody>
                  <a:tcPr marL="68585" marR="68585" marT="34297" marB="34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慈惠醫護管理專科學校</a:t>
                      </a:r>
                    </a:p>
                  </a:txBody>
                  <a:tcPr marL="68585" marR="68585" marT="34297" marB="34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敏惠醫護管理專科學校</a:t>
                      </a:r>
                    </a:p>
                  </a:txBody>
                  <a:tcPr marL="68585" marR="68585" marT="34297" marB="34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6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文藻外語大學</a:t>
                      </a:r>
                    </a:p>
                  </a:txBody>
                  <a:tcPr marL="68585" marR="68585" marT="34297" marB="34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東方設計大學</a:t>
                      </a:r>
                    </a:p>
                  </a:txBody>
                  <a:tcPr marL="68585" marR="68585" marT="34297" marB="34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大同技術學院</a:t>
                      </a:r>
                    </a:p>
                  </a:txBody>
                  <a:tcPr marL="68585" marR="68585" marT="34297" marB="34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668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和春技術學院</a:t>
                      </a:r>
                    </a:p>
                  </a:txBody>
                  <a:tcPr marL="68585" marR="68585" marT="34297" marB="34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5" marR="68585" marT="34297" marB="34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5" marR="68585" marT="34297" marB="34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標題 1"/>
          <p:cNvSpPr txBox="1">
            <a:spLocks/>
          </p:cNvSpPr>
          <p:nvPr/>
        </p:nvSpPr>
        <p:spPr bwMode="auto">
          <a:xfrm>
            <a:off x="-180528" y="2148755"/>
            <a:ext cx="178219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kumimoji="0" lang="zh-TW" altLang="en-US" sz="3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北區</a:t>
            </a:r>
            <a:endParaRPr kumimoji="0" lang="en-US" altLang="zh-TW" sz="3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kumimoji="0" lang="zh-TW" altLang="en-US" sz="135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（含宜蘭、花蓮）</a:t>
            </a:r>
            <a:endParaRPr kumimoji="0" lang="zh-TW" altLang="en-US" sz="2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86782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E26B25C-9F9B-401A-A260-4DE02C3A71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21" t="40159" r="30267" b="28254"/>
          <a:stretch/>
        </p:blipFill>
        <p:spPr>
          <a:xfrm>
            <a:off x="122464" y="2730953"/>
            <a:ext cx="6226297" cy="2608490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11F17D57-E1BE-4BAD-A918-C40EF33E81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87" t="21746" r="26874" b="8413"/>
          <a:stretch/>
        </p:blipFill>
        <p:spPr>
          <a:xfrm>
            <a:off x="3731080" y="954038"/>
            <a:ext cx="5412921" cy="4623344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76140913-EF99-48CE-9C53-8C559C7B3619}"/>
              </a:ext>
            </a:extLst>
          </p:cNvPr>
          <p:cNvSpPr/>
          <p:nvPr/>
        </p:nvSpPr>
        <p:spPr>
          <a:xfrm>
            <a:off x="1184702" y="1722958"/>
            <a:ext cx="187743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3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五專</a:t>
            </a:r>
            <a:r>
              <a:rPr lang="zh-TW" altLang="en-US" sz="3300" dirty="0">
                <a:solidFill>
                  <a:srgbClr val="FF0000"/>
                </a:solidFill>
                <a:highlight>
                  <a:srgbClr val="00FF00"/>
                </a:highlight>
                <a:latin typeface="微軟正黑體" pitchFamily="34" charset="-120"/>
                <a:ea typeface="微軟正黑體" pitchFamily="34" charset="-120"/>
              </a:rPr>
              <a:t>聯</a:t>
            </a:r>
            <a:r>
              <a:rPr lang="zh-TW" altLang="en-US" sz="33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免</a:t>
            </a:r>
            <a:endParaRPr lang="zh-TW" altLang="en-US" sz="3300" dirty="0"/>
          </a:p>
        </p:txBody>
      </p:sp>
    </p:spTree>
    <p:extLst>
      <p:ext uri="{BB962C8B-B14F-4D97-AF65-F5344CB8AC3E}">
        <p14:creationId xmlns:p14="http://schemas.microsoft.com/office/powerpoint/2010/main" val="918381568"/>
      </p:ext>
    </p:extLst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8C4863-FEB7-4A99-A866-C94B88309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34" y="755044"/>
            <a:ext cx="8259266" cy="945764"/>
          </a:xfrm>
        </p:spPr>
        <p:txBody>
          <a:bodyPr/>
          <a:lstStyle/>
          <a:p>
            <a:pPr algn="ctr"/>
            <a:r>
              <a:rPr lang="zh-TW" altLang="en-US" dirty="0"/>
              <a:t>五專</a:t>
            </a:r>
            <a:r>
              <a:rPr lang="en-US" altLang="zh-TW" dirty="0"/>
              <a:t>-</a:t>
            </a:r>
            <a:r>
              <a:rPr lang="zh-TW" altLang="en-US" dirty="0"/>
              <a:t>走在前面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FFCAFC07-938F-436F-87F5-5BD8E7C0AE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860442"/>
              </p:ext>
            </p:extLst>
          </p:nvPr>
        </p:nvGraphicFramePr>
        <p:xfrm>
          <a:off x="251520" y="1484784"/>
          <a:ext cx="856895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6431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597F73BF-50AD-481D-9132-4A9EF4E76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71784"/>
      </p:ext>
    </p:extLst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標題 1"/>
          <p:cNvSpPr>
            <a:spLocks noGrp="1"/>
          </p:cNvSpPr>
          <p:nvPr>
            <p:ph idx="1"/>
          </p:nvPr>
        </p:nvSpPr>
        <p:spPr>
          <a:xfrm>
            <a:off x="457200" y="2888457"/>
            <a:ext cx="8229600" cy="2683669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zh-TW" altLang="en-US" sz="4500" b="1" dirty="0">
                <a:solidFill>
                  <a:srgbClr val="FF0000"/>
                </a:solidFill>
              </a:rPr>
              <a:t>特招</a:t>
            </a:r>
            <a:r>
              <a:rPr lang="zh-TW" altLang="zh-TW" sz="4500" b="1" dirty="0">
                <a:solidFill>
                  <a:srgbClr val="FF0000"/>
                </a:solidFill>
              </a:rPr>
              <a:t>入學管道</a:t>
            </a:r>
            <a:endParaRPr lang="zh-TW" altLang="en-US" sz="4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38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065961588"/>
              </p:ext>
            </p:extLst>
          </p:nvPr>
        </p:nvGraphicFramePr>
        <p:xfrm>
          <a:off x="318485" y="1537503"/>
          <a:ext cx="3101387" cy="5059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707764937"/>
              </p:ext>
            </p:extLst>
          </p:nvPr>
        </p:nvGraphicFramePr>
        <p:xfrm>
          <a:off x="3707904" y="1537503"/>
          <a:ext cx="4320480" cy="4456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標題 1"/>
          <p:cNvSpPr txBox="1">
            <a:spLocks/>
          </p:cNvSpPr>
          <p:nvPr/>
        </p:nvSpPr>
        <p:spPr bwMode="auto">
          <a:xfrm>
            <a:off x="737574" y="1026921"/>
            <a:ext cx="75961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pPr algn="ctr"/>
            <a:r>
              <a:rPr lang="zh-TW" altLang="en-US" sz="36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特色招生 甄選入學</a:t>
            </a:r>
            <a:r>
              <a:rPr lang="en-US" altLang="zh-TW" sz="36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(3-4</a:t>
            </a:r>
            <a:r>
              <a:rPr lang="zh-TW" altLang="en-US" sz="36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月報名</a:t>
            </a:r>
            <a:r>
              <a:rPr lang="en-US" altLang="zh-TW" sz="3600" b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3600" b="1" dirty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圓角矩形圖說文字 15"/>
          <p:cNvSpPr/>
          <p:nvPr/>
        </p:nvSpPr>
        <p:spPr>
          <a:xfrm>
            <a:off x="6499644" y="2080326"/>
            <a:ext cx="2735796" cy="1161506"/>
          </a:xfrm>
          <a:prstGeom prst="wedgeRoundRectCallout">
            <a:avLst>
              <a:gd name="adj1" fmla="val -35123"/>
              <a:gd name="adj2" fmla="val -7471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lvl="1" indent="-171450" defTabSz="8001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kumimoji="0"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得跨區</a:t>
            </a:r>
            <a:r>
              <a:rPr kumimoji="0" lang="zh-TW" altLang="en-US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報考</a:t>
            </a:r>
            <a:endParaRPr kumimoji="0" lang="en-US" altLang="zh-TW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71450" lvl="1" indent="-171450" defTabSz="8001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kumimoji="0" lang="zh-TW" altLang="en-US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每生</a:t>
            </a:r>
            <a:r>
              <a:rPr kumimoji="0"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限擇一校科</a:t>
            </a:r>
            <a:r>
              <a:rPr kumimoji="0"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報名</a:t>
            </a:r>
            <a:endParaRPr kumimoji="0"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71450" lvl="1" indent="-171450" defTabSz="8001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kumimoji="0"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會考成績得做為</a:t>
            </a:r>
            <a:r>
              <a:rPr kumimoji="0"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門檻</a:t>
            </a:r>
            <a:endParaRPr kumimoji="0"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71450" lvl="1" indent="-171450" defTabSz="80010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kumimoji="0" lang="zh-TW" altLang="en-US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</a:t>
            </a:r>
            <a:r>
              <a:rPr kumimoji="0"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術科測驗、面試</a:t>
            </a:r>
            <a:r>
              <a:rPr kumimoji="0" lang="zh-TW" altLang="en-US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3224581"/>
      </p:ext>
    </p:extLst>
  </p:cSld>
  <p:clrMapOvr>
    <a:masterClrMapping/>
  </p:clrMapOvr>
  <p:transition spd="slow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F7742E-1591-4B93-B415-38A3FC090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科學班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D51CC1B1-95CC-4AFC-8C83-E0F0A8F505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644" y="1484784"/>
            <a:ext cx="8046156" cy="420506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B65DF22-347D-4112-B4A6-ECA81715EDFC}"/>
              </a:ext>
            </a:extLst>
          </p:cNvPr>
          <p:cNvSpPr/>
          <p:nvPr/>
        </p:nvSpPr>
        <p:spPr>
          <a:xfrm>
            <a:off x="2267744" y="5589240"/>
            <a:ext cx="4339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官網招生資訊</a:t>
            </a:r>
          </a:p>
        </p:txBody>
      </p:sp>
    </p:spTree>
    <p:extLst>
      <p:ext uri="{BB962C8B-B14F-4D97-AF65-F5344CB8AC3E}">
        <p14:creationId xmlns:p14="http://schemas.microsoft.com/office/powerpoint/2010/main" val="533697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F7742E-1591-4B93-B415-38A3FC090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科學班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E3DBFA0-57C3-411E-908A-1C3216E46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/>
              <a:t>A</a:t>
            </a:r>
            <a:r>
              <a:rPr lang="en-US" altLang="zh-TW" b="1" dirty="0">
                <a:solidFill>
                  <a:srgbClr val="FF0000"/>
                </a:solidFill>
              </a:rPr>
              <a:t>.</a:t>
            </a:r>
            <a:r>
              <a:rPr lang="zh-TW" altLang="en-US" b="1" dirty="0">
                <a:solidFill>
                  <a:srgbClr val="FF0000"/>
                </a:solidFill>
              </a:rPr>
              <a:t>科學能力檢定</a:t>
            </a:r>
            <a:r>
              <a:rPr lang="zh-TW" altLang="en-US" b="1" dirty="0"/>
              <a:t>：經資格審查通過的同學得以進入科學能力檢定</a:t>
            </a:r>
            <a:r>
              <a:rPr lang="en-US" altLang="zh-TW" b="1" dirty="0"/>
              <a:t>(</a:t>
            </a:r>
            <a:r>
              <a:rPr lang="zh-TW" altLang="en-US" b="1" dirty="0"/>
              <a:t>筆試</a:t>
            </a:r>
            <a:r>
              <a:rPr lang="en-US" altLang="zh-TW" b="1" dirty="0"/>
              <a:t>)</a:t>
            </a:r>
            <a:r>
              <a:rPr lang="zh-TW" altLang="en-US" b="1" dirty="0"/>
              <a:t>，篩選</a:t>
            </a:r>
            <a:r>
              <a:rPr lang="en-US" altLang="zh-TW" b="1" dirty="0"/>
              <a:t>75</a:t>
            </a:r>
            <a:r>
              <a:rPr lang="zh-TW" altLang="en-US" b="1" dirty="0"/>
              <a:t>名進入實驗實作。</a:t>
            </a:r>
            <a:r>
              <a:rPr lang="en-US" altLang="zh-TW" b="1" dirty="0"/>
              <a:t>(</a:t>
            </a:r>
            <a:r>
              <a:rPr lang="zh-TW" altLang="en-US" b="1" dirty="0"/>
              <a:t>於</a:t>
            </a:r>
            <a:r>
              <a:rPr lang="en-US" altLang="zh-TW" b="1" dirty="0"/>
              <a:t>108</a:t>
            </a:r>
            <a:r>
              <a:rPr lang="zh-TW" altLang="en-US" b="1" dirty="0"/>
              <a:t>年</a:t>
            </a:r>
            <a:r>
              <a:rPr lang="en-US" altLang="zh-TW" b="1" dirty="0"/>
              <a:t>3</a:t>
            </a:r>
            <a:r>
              <a:rPr lang="zh-TW" altLang="en-US" b="1" dirty="0"/>
              <a:t>月</a:t>
            </a:r>
            <a:r>
              <a:rPr lang="en-US" altLang="zh-TW" b="1" dirty="0"/>
              <a:t>16</a:t>
            </a:r>
            <a:r>
              <a:rPr lang="zh-TW" altLang="en-US" b="1" dirty="0"/>
              <a:t>日實驗中學舉辦筆試</a:t>
            </a:r>
            <a:r>
              <a:rPr lang="en-US" altLang="zh-TW" b="1" dirty="0"/>
              <a:t>)</a:t>
            </a:r>
          </a:p>
          <a:p>
            <a:r>
              <a:rPr lang="zh-TW" altLang="en-US" dirty="0"/>
              <a:t>科學能力檢定科目：語文</a:t>
            </a:r>
            <a:r>
              <a:rPr lang="en-US" altLang="zh-TW" dirty="0"/>
              <a:t>(</a:t>
            </a:r>
            <a:r>
              <a:rPr lang="zh-TW" altLang="en-US" dirty="0"/>
              <a:t>國文與英文</a:t>
            </a:r>
            <a:r>
              <a:rPr lang="en-US" altLang="zh-TW" dirty="0"/>
              <a:t>) </a:t>
            </a:r>
            <a:r>
              <a:rPr lang="zh-TW" altLang="en-US" dirty="0"/>
              <a:t>、數學、自然</a:t>
            </a:r>
            <a:r>
              <a:rPr lang="en-US" altLang="zh-TW" dirty="0"/>
              <a:t>(</a:t>
            </a:r>
            <a:r>
              <a:rPr lang="zh-TW" altLang="en-US" dirty="0"/>
              <a:t>物理與化學</a:t>
            </a:r>
            <a:r>
              <a:rPr lang="en-US" altLang="zh-TW" dirty="0"/>
              <a:t>) 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en-US" altLang="zh-TW" b="1" dirty="0"/>
              <a:t>B.</a:t>
            </a:r>
            <a:r>
              <a:rPr lang="zh-TW" altLang="en-US" b="1" dirty="0">
                <a:solidFill>
                  <a:srgbClr val="FF0000"/>
                </a:solidFill>
              </a:rPr>
              <a:t>實驗實作</a:t>
            </a:r>
            <a:r>
              <a:rPr lang="zh-TW" altLang="en-US" b="1" dirty="0"/>
              <a:t>：評量科目含數學、物理、化學，評量方式含閱讀、實作、專題演講。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48666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49954D-0D80-4727-8735-29DCA3187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專業群科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-109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竹工板金科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D228077-AEB1-48C2-9098-DD05AE45F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一、錄取門檻：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sz="2400" dirty="0"/>
              <a:t>參採 </a:t>
            </a:r>
            <a:r>
              <a:rPr lang="en-US" altLang="zh-TW" sz="2400" dirty="0"/>
              <a:t>109 </a:t>
            </a:r>
            <a:r>
              <a:rPr lang="zh-TW" altLang="en-US" sz="2400" dirty="0"/>
              <a:t>年國中教育會考國文、英語、數學、社會、自然等科目成績，且 均須通過「</a:t>
            </a:r>
            <a:r>
              <a:rPr lang="zh-TW" altLang="en-US" sz="2400" dirty="0">
                <a:solidFill>
                  <a:srgbClr val="FF0000"/>
                </a:solidFill>
              </a:rPr>
              <a:t>基礎 </a:t>
            </a:r>
            <a:r>
              <a:rPr lang="en-US" altLang="zh-TW" sz="2400" dirty="0">
                <a:solidFill>
                  <a:srgbClr val="FF0000"/>
                </a:solidFill>
              </a:rPr>
              <a:t>5B</a:t>
            </a:r>
            <a:r>
              <a:rPr lang="zh-TW" altLang="en-US" sz="2400" dirty="0"/>
              <a:t>」等級。 </a:t>
            </a:r>
            <a:endParaRPr lang="en-US" altLang="zh-TW" sz="4000" dirty="0"/>
          </a:p>
          <a:p>
            <a:r>
              <a:rPr lang="zh-TW" altLang="en-US" dirty="0"/>
              <a:t>二、成績計算方式：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sz="2800" dirty="0"/>
              <a:t>甄選總成績</a:t>
            </a:r>
            <a:r>
              <a:rPr lang="en-US" altLang="zh-TW" sz="2800" dirty="0"/>
              <a:t>=</a:t>
            </a:r>
            <a:r>
              <a:rPr lang="zh-TW" altLang="en-US" sz="2800" dirty="0"/>
              <a:t>術科測驗</a:t>
            </a:r>
            <a:r>
              <a:rPr lang="en-US" altLang="zh-TW" sz="2800" dirty="0"/>
              <a:t>×100</a:t>
            </a:r>
            <a:r>
              <a:rPr lang="zh-TW" altLang="en-US" sz="2800" dirty="0"/>
              <a:t>％，滿分為 </a:t>
            </a:r>
            <a:r>
              <a:rPr lang="en-US" altLang="zh-TW" sz="2800" dirty="0"/>
              <a:t>100 </a:t>
            </a:r>
            <a:r>
              <a:rPr lang="zh-TW" altLang="en-US" sz="2800" dirty="0"/>
              <a:t>分。</a:t>
            </a:r>
            <a:r>
              <a:rPr lang="zh-TW" altLang="en-US" dirty="0"/>
              <a:t> </a:t>
            </a:r>
            <a:endParaRPr lang="en-US" altLang="zh-TW" dirty="0"/>
          </a:p>
          <a:p>
            <a:r>
              <a:rPr lang="zh-TW" altLang="en-US" dirty="0"/>
              <a:t>三、甄選項目：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sz="2400" dirty="0"/>
              <a:t>術科測驗（一）鉛筆素描 </a:t>
            </a:r>
            <a:r>
              <a:rPr lang="en-US" altLang="zh-TW" sz="2400" dirty="0"/>
              <a:t>50</a:t>
            </a:r>
            <a:r>
              <a:rPr lang="zh-TW" altLang="en-US" sz="2400" dirty="0"/>
              <a:t>％、（二）製圖 </a:t>
            </a:r>
            <a:r>
              <a:rPr lang="en-US" altLang="zh-TW" sz="2400" dirty="0"/>
              <a:t>50</a:t>
            </a:r>
            <a:r>
              <a:rPr lang="zh-TW" altLang="en-US" sz="2400" dirty="0"/>
              <a:t>％。</a:t>
            </a:r>
            <a:endParaRPr lang="zh-TW" altLang="en-US" sz="18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F7EEE1F-1838-4CFE-8250-BB08DA4E52F5}"/>
              </a:ext>
            </a:extLst>
          </p:cNvPr>
          <p:cNvSpPr/>
          <p:nvPr/>
        </p:nvSpPr>
        <p:spPr>
          <a:xfrm>
            <a:off x="2267744" y="5257800"/>
            <a:ext cx="4408900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TW" altLang="en-US" sz="405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往年成績大概要</a:t>
            </a:r>
            <a:r>
              <a:rPr lang="en-US" altLang="zh-TW" sz="405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1A</a:t>
            </a:r>
            <a:endParaRPr lang="zh-TW" altLang="en-US" sz="405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6572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929CA2-0DC5-4C45-82A5-4A766D8B7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http://adapt.k12ea.gov.tw/assets/images/content/%E4%B8%BB%E8%A6%81%E5%85%A5%E5%AD%B8%E9%80%94%E5%BE%91.png">
            <a:extLst>
              <a:ext uri="{FF2B5EF4-FFF2-40B4-BE49-F238E27FC236}">
                <a16:creationId xmlns:a16="http://schemas.microsoft.com/office/drawing/2014/main" id="{E979D073-DA23-4A3A-A2B1-D33FFFD550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66" y="668111"/>
            <a:ext cx="8014257" cy="585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426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16C592BC-27DE-4AA7-9A3F-92170A04E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879" y="402155"/>
            <a:ext cx="1505537" cy="150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507839B8-D240-48DD-9ED6-EECF1A4607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84" t="1152" r="17580" b="13225"/>
          <a:stretch/>
        </p:blipFill>
        <p:spPr>
          <a:xfrm>
            <a:off x="350435" y="1154924"/>
            <a:ext cx="6957869" cy="5082388"/>
          </a:xfrm>
          <a:prstGeom prst="rect">
            <a:avLst/>
          </a:prstGeom>
        </p:spPr>
      </p:pic>
      <p:sp>
        <p:nvSpPr>
          <p:cNvPr id="9" name="標題 1">
            <a:extLst>
              <a:ext uri="{FF2B5EF4-FFF2-40B4-BE49-F238E27FC236}">
                <a16:creationId xmlns:a16="http://schemas.microsoft.com/office/drawing/2014/main" id="{887D4D06-06AB-453F-B9A2-E9EE2C979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48" y="3481507"/>
            <a:ext cx="7886700" cy="2139553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dirty="0">
                <a:solidFill>
                  <a:srgbClr val="FF0000"/>
                </a:solidFill>
              </a:rPr>
              <a:t>注意學校網站</a:t>
            </a:r>
            <a:r>
              <a:rPr lang="en-US" altLang="zh-TW" sz="3600" dirty="0">
                <a:solidFill>
                  <a:srgbClr val="FF0000"/>
                </a:solidFill>
              </a:rPr>
              <a:t/>
            </a:r>
            <a:br>
              <a:rPr lang="en-US" altLang="zh-TW" sz="3600" dirty="0">
                <a:solidFill>
                  <a:srgbClr val="FF0000"/>
                </a:solidFill>
              </a:rPr>
            </a:br>
            <a:r>
              <a:rPr lang="zh-TW" altLang="en-US" sz="3600" dirty="0">
                <a:solidFill>
                  <a:srgbClr val="FF0000"/>
                </a:solidFill>
              </a:rPr>
              <a:t>並下載當年度的簡章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1A9F8D7-057A-4A6F-A518-E804BBAD1D0E}"/>
              </a:ext>
            </a:extLst>
          </p:cNvPr>
          <p:cNvSpPr/>
          <p:nvPr/>
        </p:nvSpPr>
        <p:spPr>
          <a:xfrm>
            <a:off x="2457177" y="168046"/>
            <a:ext cx="4229645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950" dirty="0"/>
              <a:t>特招</a:t>
            </a:r>
            <a:r>
              <a:rPr lang="en-US" altLang="zh-TW" sz="4950" dirty="0"/>
              <a:t>-</a:t>
            </a:r>
            <a:r>
              <a:rPr lang="zh-TW" altLang="en-US" sz="4950" dirty="0"/>
              <a:t>藝才班</a:t>
            </a:r>
          </a:p>
        </p:txBody>
      </p:sp>
    </p:spTree>
    <p:extLst>
      <p:ext uri="{BB962C8B-B14F-4D97-AF65-F5344CB8AC3E}">
        <p14:creationId xmlns:p14="http://schemas.microsoft.com/office/powerpoint/2010/main" val="3612325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FA0BFA-723B-4DE4-AEF3-0698839EE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802779"/>
            <a:ext cx="7543800" cy="1088068"/>
          </a:xfrm>
        </p:spPr>
        <p:txBody>
          <a:bodyPr/>
          <a:lstStyle/>
          <a:p>
            <a:r>
              <a:rPr lang="zh-TW" altLang="en-US" dirty="0"/>
              <a:t>藝才班特色招生甄選入學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86784990-FEBC-4F04-A8A0-7985D7086D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907326"/>
              </p:ext>
            </p:extLst>
          </p:nvPr>
        </p:nvGraphicFramePr>
        <p:xfrm>
          <a:off x="107505" y="1798740"/>
          <a:ext cx="9000999" cy="4654596"/>
        </p:xfrm>
        <a:graphic>
          <a:graphicData uri="http://schemas.openxmlformats.org/drawingml/2006/table">
            <a:tbl>
              <a:tblPr/>
              <a:tblGrid>
                <a:gridCol w="1635327">
                  <a:extLst>
                    <a:ext uri="{9D8B030D-6E8A-4147-A177-3AD203B41FA5}">
                      <a16:colId xmlns:a16="http://schemas.microsoft.com/office/drawing/2014/main" val="2772957104"/>
                    </a:ext>
                  </a:extLst>
                </a:gridCol>
                <a:gridCol w="4365339">
                  <a:extLst>
                    <a:ext uri="{9D8B030D-6E8A-4147-A177-3AD203B41FA5}">
                      <a16:colId xmlns:a16="http://schemas.microsoft.com/office/drawing/2014/main" val="9627527"/>
                    </a:ext>
                  </a:extLst>
                </a:gridCol>
                <a:gridCol w="3000333">
                  <a:extLst>
                    <a:ext uri="{9D8B030D-6E8A-4147-A177-3AD203B41FA5}">
                      <a16:colId xmlns:a16="http://schemas.microsoft.com/office/drawing/2014/main" val="782833010"/>
                    </a:ext>
                  </a:extLst>
                </a:gridCol>
              </a:tblGrid>
              <a:tr h="43415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dirty="0">
                          <a:solidFill>
                            <a:schemeClr val="bg1"/>
                          </a:solidFill>
                          <a:effectLst/>
                        </a:rPr>
                        <a:t>成績採計</a:t>
                      </a:r>
                    </a:p>
                  </a:txBody>
                  <a:tcPr marL="45720" marR="45720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8A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sng" dirty="0">
                          <a:solidFill>
                            <a:schemeClr val="bg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以競賽表現入學</a:t>
                      </a:r>
                      <a:endParaRPr lang="zh-TW" altLang="en-US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5720" marR="45720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8A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sng" dirty="0">
                          <a:solidFill>
                            <a:schemeClr val="bg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術科測驗成績分發入學</a:t>
                      </a:r>
                      <a:endParaRPr lang="zh-TW" altLang="en-US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5720" marR="45720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8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78658"/>
                  </a:ext>
                </a:extLst>
              </a:tr>
              <a:tr h="1445149">
                <a:tc>
                  <a:txBody>
                    <a:bodyPr/>
                    <a:lstStyle/>
                    <a:p>
                      <a:pPr fontAlgn="ctr"/>
                      <a:r>
                        <a:rPr lang="zh-TW" altLang="en-US" sz="2400" dirty="0">
                          <a:effectLst/>
                        </a:rPr>
                        <a:t>採競賽表現</a:t>
                      </a:r>
                    </a:p>
                  </a:txBody>
                  <a:tcPr marL="45720" marR="45720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dirty="0">
                          <a:solidFill>
                            <a:srgbClr val="42A2A7"/>
                          </a:solidFill>
                          <a:effectLst/>
                        </a:rPr>
                        <a:t>國際性或全國性競賽</a:t>
                      </a:r>
                      <a:r>
                        <a:rPr lang="zh-TW" altLang="en-US" sz="2400" dirty="0">
                          <a:effectLst/>
                        </a:rPr>
                        <a:t>表現特別優異，可依「高中藝術才能各類學生競賽表現採認參照標準」進行書面審查申請。</a:t>
                      </a:r>
                    </a:p>
                  </a:txBody>
                  <a:tcPr marL="45720" marR="45720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altLang="zh-TW" sz="2400">
                          <a:effectLst/>
                        </a:rPr>
                        <a:t>-</a:t>
                      </a:r>
                    </a:p>
                  </a:txBody>
                  <a:tcPr marL="45720" marR="45720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97004"/>
                  </a:ext>
                </a:extLst>
              </a:tr>
              <a:tr h="434151">
                <a:tc>
                  <a:txBody>
                    <a:bodyPr/>
                    <a:lstStyle/>
                    <a:p>
                      <a:pPr fontAlgn="ctr"/>
                      <a:r>
                        <a:rPr lang="zh-TW" altLang="en-US" sz="2400">
                          <a:effectLst/>
                        </a:rPr>
                        <a:t>採會考成績</a:t>
                      </a:r>
                    </a:p>
                  </a:txBody>
                  <a:tcPr marL="45720" marR="45720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altLang="zh-TW" sz="2400" dirty="0">
                          <a:effectLst/>
                        </a:rPr>
                        <a:t>-</a:t>
                      </a:r>
                    </a:p>
                  </a:txBody>
                  <a:tcPr marL="45720" marR="45720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zh-TW" altLang="en-US" sz="2400" dirty="0">
                          <a:solidFill>
                            <a:srgbClr val="42A2A7"/>
                          </a:solidFill>
                          <a:effectLst/>
                        </a:rPr>
                        <a:t>▲</a:t>
                      </a:r>
                      <a:r>
                        <a:rPr lang="zh-TW" altLang="en-US" sz="2400" dirty="0">
                          <a:effectLst/>
                        </a:rPr>
                        <a:t>可為錄取門檻</a:t>
                      </a:r>
                    </a:p>
                  </a:txBody>
                  <a:tcPr marL="45720" marR="45720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826298"/>
                  </a:ext>
                </a:extLst>
              </a:tr>
              <a:tr h="1105114">
                <a:tc>
                  <a:txBody>
                    <a:bodyPr/>
                    <a:lstStyle/>
                    <a:p>
                      <a:pPr fontAlgn="ctr"/>
                      <a:r>
                        <a:rPr lang="zh-TW" altLang="en-US" sz="2400" dirty="0">
                          <a:effectLst/>
                        </a:rPr>
                        <a:t>採術科成績</a:t>
                      </a:r>
                    </a:p>
                  </a:txBody>
                  <a:tcPr marL="45720" marR="45720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altLang="zh-TW" sz="2400" dirty="0">
                          <a:effectLst/>
                        </a:rPr>
                        <a:t>-</a:t>
                      </a:r>
                    </a:p>
                  </a:txBody>
                  <a:tcPr marL="45720" marR="45720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zh-TW" altLang="en-US" sz="2400" dirty="0">
                          <a:solidFill>
                            <a:srgbClr val="42A2A7"/>
                          </a:solidFill>
                          <a:effectLst/>
                        </a:rPr>
                        <a:t>●</a:t>
                      </a:r>
                      <a:r>
                        <a:rPr lang="zh-TW" altLang="en-US" sz="2400" dirty="0">
                          <a:effectLst/>
                        </a:rPr>
                        <a:t>音樂、美術、舞蹈、戲劇班，各自測驗不同科目</a:t>
                      </a:r>
                    </a:p>
                  </a:txBody>
                  <a:tcPr marL="45720" marR="45720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969931"/>
                  </a:ext>
                </a:extLst>
              </a:tr>
              <a:tr h="1020045">
                <a:tc gridSpan="3">
                  <a:txBody>
                    <a:bodyPr/>
                    <a:lstStyle/>
                    <a:p>
                      <a:pPr fontAlgn="ctr"/>
                      <a:r>
                        <a:rPr lang="zh-TW" altLang="en-US" sz="1800" dirty="0">
                          <a:effectLst/>
                        </a:rPr>
                        <a:t>☆</a:t>
                      </a:r>
                      <a:r>
                        <a:rPr lang="zh-TW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特色招生不受就學區限制，即國中學生可以跨就學區報名參加各特色招生管道。</a:t>
                      </a:r>
                      <a:endParaRPr lang="en-US" altLang="zh-TW" sz="1800" dirty="0">
                        <a:effectLst/>
                      </a:endParaRPr>
                    </a:p>
                    <a:p>
                      <a:pPr fontAlgn="ctr"/>
                      <a:r>
                        <a:rPr lang="zh-TW" altLang="en-US" sz="1800" dirty="0">
                          <a:effectLst/>
                        </a:rPr>
                        <a:t>★</a:t>
                      </a:r>
                      <a:r>
                        <a:rPr lang="zh-TW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國中非藝才班學生亦可報名。</a:t>
                      </a:r>
                      <a:endParaRPr lang="zh-TW" altLang="en-US" sz="1800" dirty="0">
                        <a:effectLst/>
                      </a:endParaRPr>
                    </a:p>
                  </a:txBody>
                  <a:tcPr marL="45720" marR="45720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ctr"/>
                      <a:endParaRPr lang="en-US" altLang="zh-TW" sz="2400" dirty="0">
                        <a:effectLst/>
                      </a:endParaRP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ctr"/>
                      <a:endParaRPr lang="zh-TW" altLang="en-US" sz="2400" dirty="0">
                        <a:effectLst/>
                      </a:endParaRP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950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036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806FDA-A391-42FD-A9E8-B09DF3D43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859931"/>
            <a:ext cx="7543800" cy="1088068"/>
          </a:xfrm>
        </p:spPr>
        <p:txBody>
          <a:bodyPr/>
          <a:lstStyle/>
          <a:p>
            <a:r>
              <a:rPr lang="zh-TW" altLang="en-US" dirty="0"/>
              <a:t>藝才班</a:t>
            </a:r>
            <a:r>
              <a:rPr lang="en-US" altLang="zh-TW" dirty="0"/>
              <a:t>-</a:t>
            </a:r>
            <a:r>
              <a:rPr lang="zh-TW" altLang="en-US" b="1" dirty="0"/>
              <a:t>以</a:t>
            </a:r>
            <a:r>
              <a:rPr lang="zh-TW" altLang="en-US" b="1" dirty="0">
                <a:solidFill>
                  <a:srgbClr val="FF0000"/>
                </a:solidFill>
              </a:rPr>
              <a:t>競賽</a:t>
            </a:r>
            <a:r>
              <a:rPr lang="zh-TW" altLang="en-US" b="1" dirty="0"/>
              <a:t>表現入學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8B3A989-2688-4523-813C-5600DF618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3754713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學生在國中階段，若獲得</a:t>
            </a:r>
            <a:r>
              <a:rPr lang="zh-TW" altLang="en-US" sz="2400" dirty="0">
                <a:solidFill>
                  <a:srgbClr val="FF0000"/>
                </a:solidFill>
              </a:rPr>
              <a:t>政府機關</a:t>
            </a:r>
            <a:r>
              <a:rPr lang="zh-TW" altLang="en-US" sz="2400" dirty="0"/>
              <a:t>或學術研究機構舉辦的國際性或</a:t>
            </a:r>
            <a:r>
              <a:rPr lang="zh-TW" altLang="en-US" sz="2400" dirty="0">
                <a:solidFill>
                  <a:srgbClr val="FF0000"/>
                </a:solidFill>
              </a:rPr>
              <a:t>全國性競賽</a:t>
            </a:r>
            <a:r>
              <a:rPr lang="zh-TW" altLang="en-US" sz="2400" dirty="0"/>
              <a:t>表現特別優異，依照「高中藝術才能各類學生競賽表現採認參照標準」進行書面審查，再經鑑輔會鑑定，通過者可以此入學。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1FAE529-BC8A-4D6D-B57D-F694C00F57E4}"/>
              </a:ext>
            </a:extLst>
          </p:cNvPr>
          <p:cNvSpPr/>
          <p:nvPr/>
        </p:nvSpPr>
        <p:spPr>
          <a:xfrm>
            <a:off x="72008" y="3538751"/>
            <a:ext cx="90364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/>
              <a:t>以</a:t>
            </a:r>
            <a:r>
              <a:rPr lang="en-US" altLang="zh-TW" sz="2000" dirty="0"/>
              <a:t>109</a:t>
            </a:r>
            <a:r>
              <a:rPr lang="zh-TW" altLang="en-US" sz="2000" dirty="0"/>
              <a:t>竹中</a:t>
            </a:r>
            <a:r>
              <a:rPr lang="zh-TW" altLang="en-US" sz="2000" dirty="0">
                <a:solidFill>
                  <a:srgbClr val="FF0000"/>
                </a:solidFill>
              </a:rPr>
              <a:t>音樂班</a:t>
            </a:r>
            <a:r>
              <a:rPr lang="zh-TW" altLang="en-US" sz="2000" dirty="0"/>
              <a:t>為例：</a:t>
            </a:r>
            <a:endParaRPr lang="en-US" altLang="zh-TW" sz="2000" dirty="0"/>
          </a:p>
          <a:p>
            <a:r>
              <a:rPr lang="zh-TW" altLang="en-US" sz="2000" dirty="0"/>
              <a:t>符合報名資格人數超過以競賽表現入學招生名額時，參酌順序依序為： </a:t>
            </a:r>
            <a:endParaRPr lang="en-US" altLang="zh-TW" sz="2000" dirty="0"/>
          </a:p>
          <a:p>
            <a:pPr marL="257175" indent="-257175">
              <a:buAutoNum type="arabicPeriod"/>
            </a:pPr>
            <a:r>
              <a:rPr lang="zh-TW" altLang="en-US" sz="2000" dirty="0"/>
              <a:t>比賽性質：</a:t>
            </a:r>
            <a:r>
              <a:rPr lang="en-US" altLang="zh-TW" sz="2000" dirty="0"/>
              <a:t>(1)</a:t>
            </a:r>
            <a:r>
              <a:rPr lang="zh-TW" altLang="en-US" sz="2000" dirty="0"/>
              <a:t>「</a:t>
            </a:r>
            <a:r>
              <a:rPr lang="zh-TW" altLang="en-US" sz="2000" dirty="0">
                <a:solidFill>
                  <a:srgbClr val="FF0000"/>
                </a:solidFill>
              </a:rPr>
              <a:t>全國學生音樂比賽</a:t>
            </a:r>
            <a:r>
              <a:rPr lang="zh-TW" altLang="en-US" sz="2000" dirty="0"/>
              <a:t>」個人組 </a:t>
            </a:r>
            <a:r>
              <a:rPr lang="en-US" altLang="zh-TW" sz="2000" dirty="0"/>
              <a:t>A </a:t>
            </a:r>
            <a:r>
              <a:rPr lang="zh-TW" altLang="en-US" sz="2000" dirty="0"/>
              <a:t>組決賽</a:t>
            </a: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zh-TW" altLang="en-US" sz="2000" dirty="0"/>
              <a:t>                      </a:t>
            </a:r>
            <a:r>
              <a:rPr lang="en-US" altLang="zh-TW" sz="2000" dirty="0"/>
              <a:t>(2) </a:t>
            </a:r>
            <a:r>
              <a:rPr lang="zh-TW" altLang="en-US" sz="2000" dirty="0"/>
              <a:t>國際性正式音樂比賽個人賽決賽 </a:t>
            </a:r>
            <a:endParaRPr lang="en-US" altLang="zh-TW" sz="2000" dirty="0"/>
          </a:p>
          <a:p>
            <a:pPr marL="257175" indent="-257175">
              <a:buAutoNum type="arabicPeriod"/>
            </a:pPr>
            <a:r>
              <a:rPr lang="zh-TW" altLang="en-US" sz="2000" dirty="0"/>
              <a:t>比賽名次：</a:t>
            </a:r>
            <a:r>
              <a:rPr lang="en-US" altLang="zh-TW" sz="2000" dirty="0"/>
              <a:t>(1)</a:t>
            </a:r>
            <a:r>
              <a:rPr lang="zh-TW" altLang="en-US" sz="2000" dirty="0"/>
              <a:t>「全國學生音樂比賽」個人組 </a:t>
            </a:r>
            <a:r>
              <a:rPr lang="en-US" altLang="zh-TW" sz="2000" dirty="0"/>
              <a:t>A </a:t>
            </a:r>
            <a:r>
              <a:rPr lang="zh-TW" altLang="en-US" sz="2000" dirty="0"/>
              <a:t>組決賽：特優</a:t>
            </a:r>
            <a:r>
              <a:rPr lang="en-US" altLang="zh-TW" sz="2000" dirty="0"/>
              <a:t>1</a:t>
            </a:r>
            <a:r>
              <a:rPr lang="zh-TW" altLang="en-US" sz="2000" dirty="0"/>
              <a:t>→優等</a:t>
            </a:r>
            <a:r>
              <a:rPr lang="en-US" altLang="zh-TW" sz="2000" dirty="0"/>
              <a:t>3</a:t>
            </a:r>
            <a:r>
              <a:rPr lang="zh-TW" altLang="en-US" sz="2000" dirty="0"/>
              <a:t>。 </a:t>
            </a: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zh-TW" altLang="en-US" sz="2000" dirty="0"/>
              <a:t>                      </a:t>
            </a:r>
            <a:r>
              <a:rPr lang="en-US" altLang="zh-TW" sz="2000" dirty="0"/>
              <a:t>(2) </a:t>
            </a:r>
            <a:r>
              <a:rPr lang="zh-TW" altLang="en-US" sz="2000" dirty="0"/>
              <a:t>國際性正式音樂比賽個人賽決賽：第一名、第二名、第三名。 </a:t>
            </a:r>
            <a:endParaRPr lang="en-US" altLang="zh-TW" sz="2000" dirty="0"/>
          </a:p>
          <a:p>
            <a:pPr marL="257175" indent="-257175">
              <a:buAutoNum type="arabicPeriod"/>
            </a:pPr>
            <a:r>
              <a:rPr lang="zh-TW" altLang="en-US" sz="2000" dirty="0"/>
              <a:t>比賽性質、名次相同時，依樂器項目依序錄取</a:t>
            </a:r>
            <a:endParaRPr lang="en-US" altLang="zh-TW" sz="2000" dirty="0"/>
          </a:p>
          <a:p>
            <a:pPr marL="257175" indent="-257175">
              <a:buAutoNum type="arabicPeriod"/>
            </a:pPr>
            <a:r>
              <a:rPr lang="zh-TW" altLang="en-US" sz="2000" dirty="0"/>
              <a:t>比賽年度：</a:t>
            </a:r>
            <a:r>
              <a:rPr lang="en-US" altLang="zh-TW" sz="2000" dirty="0"/>
              <a:t>(1)108</a:t>
            </a:r>
            <a:r>
              <a:rPr lang="zh-TW" altLang="en-US" sz="2000" dirty="0"/>
              <a:t>學年度</a:t>
            </a:r>
            <a:r>
              <a:rPr lang="en-US" altLang="zh-TW" sz="2000" dirty="0"/>
              <a:t>(2)107</a:t>
            </a:r>
            <a:r>
              <a:rPr lang="zh-TW" altLang="en-US" sz="2000" dirty="0"/>
              <a:t>學年度</a:t>
            </a:r>
            <a:r>
              <a:rPr lang="en-US" altLang="zh-TW" sz="2000" dirty="0"/>
              <a:t>(3)106</a:t>
            </a:r>
            <a:r>
              <a:rPr lang="zh-TW" altLang="en-US" sz="2000" dirty="0"/>
              <a:t>學年度</a:t>
            </a:r>
          </a:p>
        </p:txBody>
      </p:sp>
    </p:spTree>
    <p:extLst>
      <p:ext uri="{BB962C8B-B14F-4D97-AF65-F5344CB8AC3E}">
        <p14:creationId xmlns:p14="http://schemas.microsoft.com/office/powerpoint/2010/main" val="1559421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806FDA-A391-42FD-A9E8-B09DF3D43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764704"/>
            <a:ext cx="7886700" cy="1088068"/>
          </a:xfrm>
        </p:spPr>
        <p:txBody>
          <a:bodyPr/>
          <a:lstStyle/>
          <a:p>
            <a:r>
              <a:rPr lang="zh-TW" altLang="en-US" dirty="0"/>
              <a:t>藝才班</a:t>
            </a:r>
            <a:r>
              <a:rPr lang="en-US" altLang="zh-TW" dirty="0"/>
              <a:t>-</a:t>
            </a:r>
            <a:r>
              <a:rPr lang="zh-TW" altLang="en-US" b="1" dirty="0">
                <a:solidFill>
                  <a:srgbClr val="FF0000"/>
                </a:solidFill>
              </a:rPr>
              <a:t>術科測驗</a:t>
            </a:r>
            <a:r>
              <a:rPr lang="zh-TW" altLang="en-US" b="1" dirty="0"/>
              <a:t>成績分發入學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8B3A989-2688-4523-813C-5600DF618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9461"/>
            <a:ext cx="9180512" cy="4965883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招生分類、分區：</a:t>
            </a:r>
            <a:br>
              <a:rPr lang="zh-TW" altLang="en-US" sz="2400" dirty="0"/>
            </a:br>
            <a:r>
              <a:rPr lang="zh-TW" altLang="en-US" sz="2400" dirty="0"/>
              <a:t>分為音樂班、美術班、舞蹈班、戲劇班等四類，除因區域因素可採獨招外，皆採區域聯合招生分發。</a:t>
            </a:r>
          </a:p>
          <a:p>
            <a:r>
              <a:rPr lang="zh-TW" altLang="en-US" sz="2400" dirty="0"/>
              <a:t>術科測驗：</a:t>
            </a:r>
          </a:p>
          <a:p>
            <a:pPr lvl="1"/>
            <a:r>
              <a:rPr lang="zh-TW" altLang="en-US" sz="2000" dirty="0">
                <a:solidFill>
                  <a:srgbClr val="FF0000"/>
                </a:solidFill>
              </a:rPr>
              <a:t>音樂班</a:t>
            </a:r>
            <a:r>
              <a:rPr lang="zh-TW" altLang="en-US" sz="2000" dirty="0"/>
              <a:t>：主修</a:t>
            </a:r>
            <a:r>
              <a:rPr lang="zh-TW" altLang="en-US" sz="1400" dirty="0"/>
              <a:t>（樂器）</a:t>
            </a:r>
            <a:r>
              <a:rPr lang="zh-TW" altLang="en-US" sz="2000" dirty="0"/>
              <a:t>、副修</a:t>
            </a:r>
            <a:r>
              <a:rPr lang="zh-TW" altLang="en-US" sz="1400" dirty="0"/>
              <a:t>（樂器）</a:t>
            </a:r>
            <a:r>
              <a:rPr lang="zh-TW" altLang="en-US" sz="2000" dirty="0"/>
              <a:t>、視唱、聽寫、樂理及基礎和聲，５科</a:t>
            </a:r>
          </a:p>
          <a:p>
            <a:pPr lvl="1"/>
            <a:r>
              <a:rPr lang="zh-TW" altLang="en-US" sz="2000" dirty="0">
                <a:solidFill>
                  <a:srgbClr val="FF0000"/>
                </a:solidFill>
              </a:rPr>
              <a:t>美術班</a:t>
            </a:r>
            <a:r>
              <a:rPr lang="zh-TW" altLang="en-US" sz="2000" dirty="0"/>
              <a:t>：素描、水彩、水墨及書法，４科。</a:t>
            </a:r>
          </a:p>
          <a:p>
            <a:pPr lvl="1"/>
            <a:r>
              <a:rPr lang="zh-TW" altLang="en-US" sz="2000" dirty="0">
                <a:solidFill>
                  <a:srgbClr val="FF0000"/>
                </a:solidFill>
              </a:rPr>
              <a:t>舞蹈班</a:t>
            </a:r>
            <a:r>
              <a:rPr lang="zh-TW" altLang="en-US" sz="2000" dirty="0"/>
              <a:t>：芭蕾、現代舞、中國舞、即興與創作，４科。</a:t>
            </a:r>
          </a:p>
          <a:p>
            <a:pPr lvl="1"/>
            <a:r>
              <a:rPr lang="zh-TW" altLang="en-US" sz="2000" dirty="0">
                <a:solidFill>
                  <a:srgbClr val="FF0000"/>
                </a:solidFill>
              </a:rPr>
              <a:t>戲劇班</a:t>
            </a:r>
            <a:r>
              <a:rPr lang="zh-TW" altLang="en-US" sz="2000" dirty="0"/>
              <a:t>：口語表達、專長表演及創意思維，</a:t>
            </a:r>
            <a:r>
              <a:rPr lang="en-US" altLang="zh-TW" sz="2000" dirty="0"/>
              <a:t>3</a:t>
            </a:r>
            <a:r>
              <a:rPr lang="zh-TW" altLang="en-US" sz="2000" dirty="0"/>
              <a:t>科。</a:t>
            </a:r>
          </a:p>
          <a:p>
            <a:r>
              <a:rPr lang="zh-TW" altLang="en-US" sz="2400" dirty="0"/>
              <a:t>分發作業：</a:t>
            </a:r>
            <a:br>
              <a:rPr lang="zh-TW" altLang="en-US" sz="2400" dirty="0"/>
            </a:br>
            <a:r>
              <a:rPr lang="zh-TW" altLang="en-US" sz="2400" dirty="0"/>
              <a:t>以術科測驗分數及學生志願作為依據，各校並得以國中教育會考評量結果為入學門檻。</a:t>
            </a:r>
          </a:p>
        </p:txBody>
      </p:sp>
    </p:spTree>
    <p:extLst>
      <p:ext uri="{BB962C8B-B14F-4D97-AF65-F5344CB8AC3E}">
        <p14:creationId xmlns:p14="http://schemas.microsoft.com/office/powerpoint/2010/main" val="1311833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493" name="Google Shape;191493;p1"/>
          <p:cNvGraphicFramePr/>
          <p:nvPr/>
        </p:nvGraphicFramePr>
        <p:xfrm>
          <a:off x="467550" y="2731451"/>
          <a:ext cx="8370925" cy="2723250"/>
        </p:xfrm>
        <a:graphic>
          <a:graphicData uri="http://schemas.openxmlformats.org/drawingml/2006/table">
            <a:tbl>
              <a:tblPr firstRow="1" bandRow="1">
                <a:noFill/>
                <a:tableStyleId>{95A8C05A-B2C2-438C-9EDE-A85AB4BC823C}</a:tableStyleId>
              </a:tblPr>
              <a:tblGrid>
                <a:gridCol w="3041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9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zh-TW" sz="2100" b="1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科目 </a:t>
                      </a:r>
                      <a:endParaRPr sz="2100" b="1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51425" marR="514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zh-TW" sz="2100" b="1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滿分 </a:t>
                      </a:r>
                      <a:endParaRPr sz="2100" b="1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51425" marR="514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zh-TW" sz="2100" b="1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加權採計方式 </a:t>
                      </a:r>
                      <a:endParaRPr sz="2100" b="1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51425" marR="5142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zh-TW" sz="21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主修 </a:t>
                      </a:r>
                      <a:endParaRPr sz="2100" b="1" u="none" strike="noStrike" cap="none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51425" marR="514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zh-TW" sz="21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100 </a:t>
                      </a:r>
                      <a:endParaRPr sz="2100" b="1" u="none" strike="noStrike" cap="none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51425" marR="514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zh-TW" sz="21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×5.0 </a:t>
                      </a:r>
                      <a:endParaRPr sz="2100" b="1" u="none" strike="noStrike" cap="none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51425" marR="5142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zh-TW" sz="2100" b="1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副修 </a:t>
                      </a:r>
                      <a:endParaRPr sz="2100" b="1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51425" marR="514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zh-TW" sz="2100" b="1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100 </a:t>
                      </a:r>
                      <a:endParaRPr sz="2100" b="1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51425" marR="514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zh-TW" sz="2100" b="1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×2.0 </a:t>
                      </a:r>
                      <a:endParaRPr sz="2100" b="1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51425" marR="5142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zh-TW" sz="2100" b="1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聽寫 </a:t>
                      </a:r>
                      <a:endParaRPr sz="2100" b="1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51425" marR="514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zh-TW" sz="2100" b="1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100 </a:t>
                      </a:r>
                      <a:endParaRPr sz="2100" b="1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51425" marR="514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zh-TW" sz="2100" b="1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×1.0 </a:t>
                      </a:r>
                      <a:endParaRPr sz="2100" b="1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51425" marR="5142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zh-TW" sz="2100" b="1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樂理與基礎和聲 </a:t>
                      </a:r>
                      <a:endParaRPr sz="2100" b="1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51425" marR="514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zh-TW" sz="2100" b="1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100 </a:t>
                      </a:r>
                      <a:endParaRPr sz="2100" b="1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51425" marR="514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zh-TW" sz="2100" b="1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×1.0 </a:t>
                      </a:r>
                      <a:endParaRPr sz="2100" b="1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51425" marR="5142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zh-TW" sz="2100" b="1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視唱 </a:t>
                      </a:r>
                      <a:endParaRPr sz="2100" b="1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51425" marR="514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zh-TW" sz="2100" b="1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100 </a:t>
                      </a:r>
                      <a:endParaRPr sz="2100" b="1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51425" marR="514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zh-TW" sz="2100" b="1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×1.0 </a:t>
                      </a:r>
                      <a:endParaRPr sz="2100" b="1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51425" marR="5142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1000">
                <a:tc gridSpan="3">
                  <a:txBody>
                    <a:bodyPr/>
                    <a:lstStyle/>
                    <a:p>
                      <a:pPr marL="2057400" marR="0" lvl="0" indent="-20574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050"/>
                        </a:buClr>
                        <a:buSzPts val="2100"/>
                        <a:buFont typeface="Microsoft JhengHei"/>
                        <a:buNone/>
                        <a:defRPr sz="1400" u="none" strike="noStrike" cap="none"/>
                      </a:pPr>
                      <a:r>
                        <a:rPr lang="zh-TW" sz="2100" b="1" u="none" strike="noStrike" cap="none">
                          <a:solidFill>
                            <a:srgbClr val="FF505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甄選總成績＝1000</a:t>
                      </a:r>
                      <a:endParaRPr/>
                    </a:p>
                    <a:p>
                      <a:pPr marL="360000" marR="0" lvl="0" indent="-360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050"/>
                        </a:buClr>
                        <a:buSzPts val="2100"/>
                        <a:buFont typeface="Microsoft JhengHei"/>
                        <a:buNone/>
                        <a:defRPr sz="1400" u="none" strike="noStrike" cap="none"/>
                      </a:pPr>
                      <a:r>
                        <a:rPr lang="zh-TW" sz="2100" b="1" u="none" strike="noStrike" cap="none">
                          <a:solidFill>
                            <a:srgbClr val="FF505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</a:t>
                      </a:r>
                      <a:r>
                        <a:rPr lang="zh-TW" sz="2100" b="1" u="sng" strike="noStrike" cap="none">
                          <a:solidFill>
                            <a:srgbClr val="FF505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主修×5.0</a:t>
                      </a:r>
                      <a:r>
                        <a:rPr lang="zh-TW" sz="2100" b="1" u="none" strike="noStrike" cap="none">
                          <a:solidFill>
                            <a:srgbClr val="FF505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＋</a:t>
                      </a:r>
                      <a:r>
                        <a:rPr lang="zh-TW" sz="2100" b="1" u="sng" strike="noStrike" cap="none">
                          <a:solidFill>
                            <a:srgbClr val="FF505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副修×2.0</a:t>
                      </a:r>
                      <a:r>
                        <a:rPr lang="zh-TW" sz="2100" b="1" u="none" strike="noStrike" cap="none">
                          <a:solidFill>
                            <a:srgbClr val="FF505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＋</a:t>
                      </a:r>
                      <a:r>
                        <a:rPr lang="zh-TW" sz="2100" b="1" u="sng" strike="noStrike" cap="none">
                          <a:solidFill>
                            <a:srgbClr val="FF505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聽寫×1.0</a:t>
                      </a:r>
                      <a:r>
                        <a:rPr lang="zh-TW" sz="2100" b="1" u="none" strike="noStrike" cap="none">
                          <a:solidFill>
                            <a:srgbClr val="FF505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＋</a:t>
                      </a:r>
                      <a:r>
                        <a:rPr lang="zh-TW" sz="2100" b="1" u="sng" strike="noStrike" cap="none">
                          <a:solidFill>
                            <a:srgbClr val="FF505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樂理與基礎和聲×1.0</a:t>
                      </a:r>
                      <a:r>
                        <a:rPr lang="zh-TW" sz="2100" b="1" u="none" strike="noStrike" cap="none">
                          <a:solidFill>
                            <a:srgbClr val="FF505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＋</a:t>
                      </a:r>
                      <a:r>
                        <a:rPr lang="zh-TW" sz="2100" b="1" u="sng" strike="noStrike" cap="none">
                          <a:solidFill>
                            <a:srgbClr val="FF505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視唱×1.0)</a:t>
                      </a:r>
                      <a:endParaRPr sz="2100" b="1" u="sng" strike="noStrike" cap="none">
                        <a:solidFill>
                          <a:srgbClr val="FF505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51425" marR="51425" marT="0" marB="0" anchor="ctr"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1494" name="Google Shape;191494;p1"/>
          <p:cNvSpPr txBox="1"/>
          <p:nvPr/>
        </p:nvSpPr>
        <p:spPr>
          <a:xfrm>
            <a:off x="413538" y="1052736"/>
            <a:ext cx="8478900" cy="521100"/>
          </a:xfrm>
          <a:prstGeom prst="rect">
            <a:avLst/>
          </a:prstGeom>
          <a:solidFill>
            <a:srgbClr val="8E3651"/>
          </a:soli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7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音樂班-術科測驗成績 (109)</a:t>
            </a:r>
            <a:endParaRPr sz="2700"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91495" name="Google Shape;191495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24</a:t>
            </a:fld>
            <a:endParaRPr/>
          </a:p>
        </p:txBody>
      </p:sp>
      <p:sp>
        <p:nvSpPr>
          <p:cNvPr id="191496" name="Google Shape;191496;p1"/>
          <p:cNvSpPr/>
          <p:nvPr/>
        </p:nvSpPr>
        <p:spPr>
          <a:xfrm>
            <a:off x="521550" y="1646802"/>
            <a:ext cx="8316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本術科測驗分數採百分制，各科以100分為滿分計算。各科目原始成績，係以各測驗科目評審平均分數取至小數點第2位，第3位(含)以下四捨五入計算並登載。各科目加權成績，係以登載之原始成績依簡章加權採計方式計算。</a:t>
            </a:r>
            <a:endParaRPr/>
          </a:p>
        </p:txBody>
      </p:sp>
    </p:spTree>
  </p:cSld>
  <p:clrMapOvr>
    <a:masterClrMapping/>
  </p:clrMapOvr>
  <p:transition spd="slow" advClick="0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內容版面配置區 4"/>
          <p:cNvGraphicFramePr>
            <a:graphicFrameLocks noGrp="1"/>
          </p:cNvGraphicFramePr>
          <p:nvPr>
            <p:ph idx="1"/>
            <p:extLst/>
          </p:nvPr>
        </p:nvGraphicFramePr>
        <p:xfrm>
          <a:off x="629563" y="2752801"/>
          <a:ext cx="8046893" cy="25854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35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6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科目</a:t>
                      </a:r>
                      <a:r>
                        <a:rPr lang="en-US" sz="21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endParaRPr lang="zh-TW" sz="21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滿分</a:t>
                      </a:r>
                      <a:r>
                        <a:rPr lang="en-US" sz="21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endParaRPr lang="zh-TW" sz="21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加權採計方式</a:t>
                      </a:r>
                      <a:r>
                        <a:rPr lang="en-US" sz="21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endParaRPr lang="zh-TW" sz="21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5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b="1" kern="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素描</a:t>
                      </a:r>
                      <a:endParaRPr lang="zh-TW" sz="21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1" kern="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100 </a:t>
                      </a:r>
                      <a:endParaRPr lang="zh-TW" sz="21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b="1" kern="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×</a:t>
                      </a:r>
                      <a:r>
                        <a:rPr lang="en-US" sz="2100" b="1" kern="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4.0 </a:t>
                      </a:r>
                      <a:endParaRPr lang="zh-TW" sz="21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5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b="1" kern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水彩 </a:t>
                      </a:r>
                      <a:endParaRPr lang="zh-TW" sz="21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1" kern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100 </a:t>
                      </a:r>
                      <a:endParaRPr lang="zh-TW" sz="21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b="1" kern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×</a:t>
                      </a:r>
                      <a:r>
                        <a:rPr lang="en-US" sz="2100" b="1" kern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2.5 </a:t>
                      </a:r>
                      <a:endParaRPr lang="zh-TW" sz="21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b="1" kern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水墨 </a:t>
                      </a:r>
                      <a:endParaRPr lang="zh-TW" sz="21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1" kern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100 </a:t>
                      </a:r>
                      <a:endParaRPr lang="zh-TW" sz="21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b="1" kern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×</a:t>
                      </a:r>
                      <a:r>
                        <a:rPr lang="en-US" sz="2100" b="1" kern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2.5 </a:t>
                      </a:r>
                      <a:endParaRPr lang="zh-TW" sz="21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5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b="1" kern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書法 </a:t>
                      </a:r>
                      <a:endParaRPr lang="zh-TW" sz="21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1" kern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100 </a:t>
                      </a:r>
                      <a:endParaRPr lang="zh-TW" sz="21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b="1" kern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×</a:t>
                      </a:r>
                      <a:r>
                        <a:rPr lang="en-US" sz="2100" b="1" kern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 </a:t>
                      </a:r>
                      <a:endParaRPr lang="zh-TW" sz="21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 gridSpan="3">
                  <a:txBody>
                    <a:bodyPr/>
                    <a:lstStyle/>
                    <a:p>
                      <a:pPr marL="72000" lvl="0">
                        <a:spcAft>
                          <a:spcPts val="0"/>
                        </a:spcAft>
                      </a:pPr>
                      <a:r>
                        <a:rPr lang="zh-TW" altLang="en-US" sz="2100" b="1" dirty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甄選總成績＝</a:t>
                      </a:r>
                      <a:r>
                        <a:rPr lang="en-US" altLang="zh-TW" sz="2100" b="1" dirty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1000</a:t>
                      </a:r>
                    </a:p>
                    <a:p>
                      <a:pPr marL="72000" lvl="0">
                        <a:spcAft>
                          <a:spcPts val="0"/>
                        </a:spcAft>
                      </a:pPr>
                      <a:r>
                        <a:rPr lang="en-US" altLang="zh-TW" sz="2100" b="1" dirty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100" b="1" u="sng" dirty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素描</a:t>
                      </a:r>
                      <a:r>
                        <a:rPr lang="en-US" altLang="en-US" sz="2100" b="1" u="sng" dirty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×4.0</a:t>
                      </a:r>
                      <a:r>
                        <a:rPr lang="en-US" altLang="en-US" sz="2100" b="1" dirty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+</a:t>
                      </a:r>
                      <a:r>
                        <a:rPr lang="zh-TW" altLang="en-US" sz="2100" b="1" u="sng" dirty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水彩</a:t>
                      </a:r>
                      <a:r>
                        <a:rPr lang="en-US" altLang="en-US" sz="2100" b="1" u="sng" dirty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×2.5</a:t>
                      </a:r>
                      <a:r>
                        <a:rPr lang="en-US" altLang="en-US" sz="2100" b="1" dirty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+</a:t>
                      </a:r>
                      <a:r>
                        <a:rPr lang="zh-TW" altLang="en-US" sz="2100" b="1" u="sng" dirty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水墨</a:t>
                      </a:r>
                      <a:r>
                        <a:rPr lang="en-US" altLang="en-US" sz="2100" b="1" u="sng" dirty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×2.5</a:t>
                      </a:r>
                      <a:r>
                        <a:rPr lang="en-US" altLang="en-US" sz="2100" b="1" dirty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+</a:t>
                      </a:r>
                      <a:r>
                        <a:rPr lang="zh-TW" altLang="en-US" sz="2100" b="1" u="sng" dirty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書法</a:t>
                      </a:r>
                      <a:r>
                        <a:rPr lang="en-US" altLang="en-US" sz="2100" b="1" u="sng" dirty="0">
                          <a:solidFill>
                            <a:srgbClr val="FF505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×1.0)</a:t>
                      </a:r>
                      <a:endParaRPr lang="zh-TW" altLang="en-US" sz="2100" b="1" u="sng" dirty="0">
                        <a:solidFill>
                          <a:srgbClr val="FF505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2800" b="1" kern="100" dirty="0">
                        <a:solidFill>
                          <a:srgbClr val="660066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21550" y="1052736"/>
            <a:ext cx="8154906" cy="521248"/>
          </a:xfrm>
          <a:prstGeom prst="rect">
            <a:avLst/>
          </a:prstGeom>
          <a:solidFill>
            <a:srgbClr val="8E3651"/>
          </a:solidFill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zh-TW" altLang="en-US" sz="27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美術班</a:t>
            </a:r>
            <a:r>
              <a:rPr lang="en-US" altLang="zh-TW" sz="27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7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術科測驗成績</a:t>
            </a:r>
            <a:r>
              <a:rPr lang="en-US" altLang="zh-TW" sz="27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(109)</a:t>
            </a:r>
            <a:endParaRPr lang="zh-TW" altLang="en-US" sz="27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E9DD-7D47-472F-AB35-F33757396277}" type="slidenum">
              <a:rPr lang="zh-TW" altLang="en-US" smtClean="0"/>
              <a:pPr/>
              <a:t>25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75556" y="1718663"/>
            <a:ext cx="81549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ctr" hangingPunct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本術科測驗分數採百分制，各科以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分為滿分計算。各科目原始成績，係以各測驗科目評審平均分數取至小數點第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位，第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以下四捨五入計算並登載。各科目加權成績，係以登載之原始成績依簡章加權採計方式計算。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內容版面配置區 4"/>
          <p:cNvGraphicFramePr>
            <a:graphicFrameLocks/>
          </p:cNvGraphicFramePr>
          <p:nvPr>
            <p:extLst/>
          </p:nvPr>
        </p:nvGraphicFramePr>
        <p:xfrm>
          <a:off x="629562" y="2672915"/>
          <a:ext cx="8100902" cy="29896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54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1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46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03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科目</a:t>
                      </a:r>
                      <a:r>
                        <a:rPr lang="en-US" sz="21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endParaRPr lang="zh-TW" sz="21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滿分</a:t>
                      </a:r>
                      <a:r>
                        <a:rPr lang="en-US" sz="21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endParaRPr lang="zh-TW" sz="21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加權採計方式</a:t>
                      </a:r>
                      <a:r>
                        <a:rPr lang="en-US" sz="2100" b="1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endParaRPr lang="zh-TW" sz="21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標楷體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0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100" b="1" kern="1200" dirty="0">
                          <a:latin typeface="微軟正黑體" pitchFamily="34" charset="-120"/>
                          <a:ea typeface="微軟正黑體" pitchFamily="34" charset="-120"/>
                        </a:rPr>
                        <a:t>芭蕾</a:t>
                      </a:r>
                      <a:endParaRPr lang="zh-TW" sz="2100" b="1" kern="100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1" kern="0" dirty="0">
                          <a:latin typeface="微軟正黑體" pitchFamily="34" charset="-120"/>
                          <a:ea typeface="微軟正黑體" pitchFamily="34" charset="-120"/>
                        </a:rPr>
                        <a:t>100 </a:t>
                      </a:r>
                      <a:endParaRPr lang="zh-TW" sz="2100" b="1" kern="100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b="1" kern="0" dirty="0">
                          <a:latin typeface="微軟正黑體" pitchFamily="34" charset="-120"/>
                          <a:ea typeface="微軟正黑體" pitchFamily="34" charset="-120"/>
                        </a:rPr>
                        <a:t>×</a:t>
                      </a:r>
                      <a:r>
                        <a:rPr lang="en-US" altLang="zh-TW" sz="2100" b="1" kern="0" dirty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en-US" sz="2100" b="1" kern="0" dirty="0">
                          <a:latin typeface="微軟正黑體" pitchFamily="34" charset="-120"/>
                          <a:ea typeface="微軟正黑體" pitchFamily="34" charset="-120"/>
                        </a:rPr>
                        <a:t>.0 </a:t>
                      </a:r>
                      <a:endParaRPr lang="zh-TW" sz="2100" b="1" kern="100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0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100" b="1" kern="1200" dirty="0">
                          <a:latin typeface="微軟正黑體" pitchFamily="34" charset="-120"/>
                          <a:ea typeface="微軟正黑體" pitchFamily="34" charset="-120"/>
                        </a:rPr>
                        <a:t>現代舞</a:t>
                      </a:r>
                      <a:r>
                        <a:rPr lang="zh-TW" sz="2100" b="1" kern="0" dirty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endParaRPr lang="zh-TW" sz="2100" b="1" kern="100" dirty="0">
                        <a:solidFill>
                          <a:srgbClr val="660066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1" kern="0" dirty="0">
                          <a:latin typeface="微軟正黑體" pitchFamily="34" charset="-120"/>
                          <a:ea typeface="微軟正黑體" pitchFamily="34" charset="-120"/>
                        </a:rPr>
                        <a:t>100 </a:t>
                      </a:r>
                      <a:endParaRPr lang="zh-TW" sz="2100" b="1" kern="100" dirty="0">
                        <a:solidFill>
                          <a:srgbClr val="660066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b="1" kern="0" dirty="0">
                          <a:latin typeface="微軟正黑體" pitchFamily="34" charset="-120"/>
                          <a:ea typeface="微軟正黑體" pitchFamily="34" charset="-120"/>
                        </a:rPr>
                        <a:t>×</a:t>
                      </a:r>
                      <a:r>
                        <a:rPr lang="en-US" altLang="zh-TW" sz="2100" b="1" kern="0" dirty="0">
                          <a:latin typeface="微軟正黑體" pitchFamily="34" charset="-120"/>
                          <a:ea typeface="微軟正黑體" pitchFamily="34" charset="-120"/>
                        </a:rPr>
                        <a:t>1.0</a:t>
                      </a:r>
                      <a:r>
                        <a:rPr lang="en-US" sz="2100" b="1" kern="0" dirty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endParaRPr lang="zh-TW" sz="21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0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100" b="1" kern="1200" dirty="0">
                          <a:latin typeface="微軟正黑體" pitchFamily="34" charset="-120"/>
                          <a:ea typeface="微軟正黑體" pitchFamily="34" charset="-120"/>
                        </a:rPr>
                        <a:t>中國舞</a:t>
                      </a:r>
                      <a:r>
                        <a:rPr lang="zh-TW" sz="2100" b="1" kern="0" dirty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endParaRPr lang="zh-TW" sz="2100" b="1" kern="100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1" kern="0" dirty="0">
                          <a:latin typeface="微軟正黑體" pitchFamily="34" charset="-120"/>
                          <a:ea typeface="微軟正黑體" pitchFamily="34" charset="-120"/>
                        </a:rPr>
                        <a:t>100 </a:t>
                      </a:r>
                      <a:endParaRPr lang="zh-TW" sz="2100" b="1" kern="100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b="1" kern="0" dirty="0">
                          <a:latin typeface="微軟正黑體" pitchFamily="34" charset="-120"/>
                          <a:ea typeface="微軟正黑體" pitchFamily="34" charset="-120"/>
                        </a:rPr>
                        <a:t>×</a:t>
                      </a:r>
                      <a:r>
                        <a:rPr lang="en-US" altLang="zh-TW" sz="2100" b="1" kern="0" dirty="0">
                          <a:latin typeface="微軟正黑體" pitchFamily="34" charset="-120"/>
                          <a:ea typeface="微軟正黑體" pitchFamily="34" charset="-120"/>
                        </a:rPr>
                        <a:t>1.0</a:t>
                      </a:r>
                      <a:r>
                        <a:rPr lang="en-US" sz="2100" b="1" kern="0" dirty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endParaRPr lang="zh-TW" sz="2100" b="1" kern="100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0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100" b="1" kern="1200" dirty="0">
                          <a:latin typeface="微軟正黑體" pitchFamily="34" charset="-120"/>
                          <a:ea typeface="微軟正黑體" pitchFamily="34" charset="-120"/>
                        </a:rPr>
                        <a:t>即興與創作</a:t>
                      </a:r>
                      <a:r>
                        <a:rPr lang="zh-TW" sz="2100" b="1" kern="0" dirty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endParaRPr lang="zh-TW" sz="2100" b="1" kern="100" dirty="0">
                        <a:solidFill>
                          <a:srgbClr val="660066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1" kern="0" dirty="0">
                          <a:latin typeface="微軟正黑體" pitchFamily="34" charset="-120"/>
                          <a:ea typeface="微軟正黑體" pitchFamily="34" charset="-120"/>
                        </a:rPr>
                        <a:t>100 </a:t>
                      </a:r>
                      <a:endParaRPr lang="zh-TW" sz="2100" b="1" kern="100" dirty="0">
                        <a:solidFill>
                          <a:srgbClr val="660066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b="1" kern="0" dirty="0">
                          <a:latin typeface="微軟正黑體" pitchFamily="34" charset="-120"/>
                          <a:ea typeface="微軟正黑體" pitchFamily="34" charset="-120"/>
                        </a:rPr>
                        <a:t>×</a:t>
                      </a:r>
                      <a:r>
                        <a:rPr lang="en-US" sz="2100" b="1" kern="0" dirty="0">
                          <a:latin typeface="微軟正黑體" pitchFamily="34" charset="-120"/>
                          <a:ea typeface="微軟正黑體" pitchFamily="34" charset="-120"/>
                        </a:rPr>
                        <a:t>1.0 </a:t>
                      </a:r>
                      <a:endParaRPr lang="zh-TW" sz="21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7329">
                <a:tc gridSpan="3"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</a:pPr>
                      <a:r>
                        <a:rPr lang="zh-TW" altLang="en-US" sz="21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甄選總成績＝</a:t>
                      </a:r>
                      <a:r>
                        <a:rPr lang="en-US" altLang="zh-TW" sz="21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400</a:t>
                      </a:r>
                    </a:p>
                    <a:p>
                      <a:pPr marL="360000" lvl="0">
                        <a:spcAft>
                          <a:spcPts val="0"/>
                        </a:spcAft>
                      </a:pPr>
                      <a:r>
                        <a:rPr lang="en-US" altLang="zh-TW" sz="2100" b="1" u="sng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100" b="1" u="sng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芭蕾</a:t>
                      </a:r>
                      <a:r>
                        <a:rPr lang="en-US" altLang="en-US" sz="2100" b="1" u="sng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×</a:t>
                      </a:r>
                      <a:r>
                        <a:rPr lang="en-US" altLang="zh-TW" sz="2100" b="1" u="sng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en-US" altLang="en-US" sz="2100" b="1" u="sng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.0</a:t>
                      </a:r>
                      <a:r>
                        <a:rPr lang="en-US" altLang="en-US" sz="21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+</a:t>
                      </a:r>
                      <a:r>
                        <a:rPr lang="zh-TW" altLang="en-US" sz="2100" b="1" u="sng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現代舞</a:t>
                      </a:r>
                      <a:r>
                        <a:rPr lang="en-US" altLang="en-US" sz="2100" b="1" u="sng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×</a:t>
                      </a:r>
                      <a:r>
                        <a:rPr lang="en-US" altLang="zh-TW" sz="2100" b="1" u="sng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</a:t>
                      </a:r>
                      <a:r>
                        <a:rPr lang="en-US" altLang="en-US" sz="21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+</a:t>
                      </a:r>
                      <a:r>
                        <a:rPr lang="zh-TW" altLang="en-US" sz="2100" b="1" u="sng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中國舞</a:t>
                      </a:r>
                      <a:r>
                        <a:rPr lang="en-US" altLang="en-US" sz="2100" b="1" u="sng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×</a:t>
                      </a:r>
                      <a:r>
                        <a:rPr lang="en-US" altLang="zh-TW" sz="2100" b="1" u="sng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1.0</a:t>
                      </a:r>
                      <a:r>
                        <a:rPr lang="en-US" altLang="en-US" sz="21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+</a:t>
                      </a:r>
                      <a:r>
                        <a:rPr lang="zh-TW" altLang="en-US" sz="2100" b="1" u="sng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即興與創作</a:t>
                      </a:r>
                      <a:r>
                        <a:rPr lang="en-US" altLang="en-US" sz="2100" b="1" u="sng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×1.0)</a:t>
                      </a:r>
                      <a:endParaRPr lang="zh-TW" altLang="en-US" sz="2100" b="1" u="sng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2800" b="1" kern="100" dirty="0">
                        <a:solidFill>
                          <a:srgbClr val="660066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800" b="1" kern="100" dirty="0">
                        <a:solidFill>
                          <a:srgbClr val="660066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75556" y="1052736"/>
            <a:ext cx="8154906" cy="521248"/>
          </a:xfrm>
          <a:prstGeom prst="rect">
            <a:avLst/>
          </a:prstGeom>
          <a:solidFill>
            <a:srgbClr val="8E3651"/>
          </a:solidFill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zh-TW" altLang="en-US" sz="27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舞蹈班</a:t>
            </a:r>
            <a:r>
              <a:rPr lang="en-US" altLang="zh-TW" sz="27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7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術科測驗成績</a:t>
            </a:r>
            <a:r>
              <a:rPr lang="en-US" altLang="zh-TW" sz="27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(109)</a:t>
            </a:r>
            <a:endParaRPr lang="zh-TW" altLang="en-US" sz="27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9562" y="1646802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ctr" hangingPunct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本術科測驗分數採百分制，各科以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分為滿分計算。各科目原始成績，係以各測驗科目評審平均分數取至小數點第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位，第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以下四捨五入計算並登載。各科目加權成績，係以登載之原始成績依簡章加權採計方式計算。</a:t>
            </a:r>
          </a:p>
        </p:txBody>
      </p:sp>
    </p:spTree>
    <p:extLst>
      <p:ext uri="{BB962C8B-B14F-4D97-AF65-F5344CB8AC3E}">
        <p14:creationId xmlns:p14="http://schemas.microsoft.com/office/powerpoint/2010/main" val="1523110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1061610" y="2240868"/>
          <a:ext cx="7236805" cy="3186355"/>
        </p:xfrm>
        <a:graphic>
          <a:graphicData uri="http://schemas.openxmlformats.org/drawingml/2006/table">
            <a:tbl>
              <a:tblPr/>
              <a:tblGrid>
                <a:gridCol w="1185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1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0031">
                <a:tc>
                  <a:txBody>
                    <a:bodyPr/>
                    <a:lstStyle/>
                    <a:p>
                      <a:pPr algn="ctr" eaLnBrk="0" fontAlgn="ctr" hangingPunct="0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科目</a:t>
                      </a: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計分</a:t>
                      </a: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spcAft>
                          <a:spcPts val="0"/>
                        </a:spcAft>
                      </a:pPr>
                      <a:r>
                        <a:rPr lang="zh-TW" sz="1400" kern="10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說明</a:t>
                      </a: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 eaLnBrk="0" fontAlgn="ctr" hangingPunct="0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33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創意思維</a:t>
                      </a:r>
                    </a:p>
                  </a:txBody>
                  <a:tcPr marL="51227" marR="51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spcAft>
                          <a:spcPts val="0"/>
                        </a:spcAft>
                      </a:pPr>
                      <a:r>
                        <a:rPr lang="zh-TW" sz="1400" kern="100" spc="5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加權後</a:t>
                      </a:r>
                      <a:r>
                        <a:rPr lang="en-US" sz="1400" kern="100" spc="5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30</a:t>
                      </a:r>
                      <a:r>
                        <a:rPr lang="zh-TW" sz="1400" kern="100" spc="5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分</a:t>
                      </a:r>
                      <a:endParaRPr lang="zh-TW" sz="14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51227" marR="51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eaLnBrk="0" font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spc="5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以筆試形式</a:t>
                      </a:r>
                      <a:r>
                        <a:rPr lang="zh-TW" sz="1400" kern="100" spc="5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測驗考生理解、思考、想像、組織、閱讀、文字表達能力與創意思維，</a:t>
                      </a:r>
                      <a:r>
                        <a:rPr lang="zh-TW" sz="1400" b="1" kern="100" spc="5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考試時間</a:t>
                      </a:r>
                      <a:r>
                        <a:rPr lang="en-US" sz="1400" b="1" kern="100" spc="5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100</a:t>
                      </a:r>
                      <a:r>
                        <a:rPr lang="zh-TW" sz="1400" b="1" kern="100" spc="5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分鐘</a:t>
                      </a:r>
                      <a:r>
                        <a:rPr lang="zh-TW" sz="1400" kern="100" spc="5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。</a:t>
                      </a:r>
                      <a:endParaRPr lang="zh-TW" sz="14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51227" marR="51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2108">
                <a:tc>
                  <a:txBody>
                    <a:bodyPr/>
                    <a:lstStyle/>
                    <a:p>
                      <a:pPr algn="ctr" eaLnBrk="0" fontAlgn="ctr" hangingPunct="0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33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口語表達</a:t>
                      </a:r>
                    </a:p>
                  </a:txBody>
                  <a:tcPr marL="51227" marR="51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spcAft>
                          <a:spcPts val="0"/>
                        </a:spcAft>
                      </a:pPr>
                      <a:r>
                        <a:rPr lang="zh-TW" sz="1400" kern="100" spc="5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加權後</a:t>
                      </a:r>
                      <a:r>
                        <a:rPr lang="en-US" sz="1400" kern="100" spc="5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35</a:t>
                      </a:r>
                      <a:r>
                        <a:rPr lang="zh-TW" sz="14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分</a:t>
                      </a:r>
                    </a:p>
                  </a:txBody>
                  <a:tcPr marL="51227" marR="51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eaLnBrk="0" font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spc="5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以抽題唸誦劇本、</a:t>
                      </a:r>
                      <a:r>
                        <a:rPr lang="zh-TW" sz="1400" b="1" kern="100" spc="35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詩</a:t>
                      </a:r>
                      <a:r>
                        <a:rPr lang="zh-TW" sz="1400" b="1" kern="100" spc="5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詞與散文方式為主</a:t>
                      </a:r>
                      <a:r>
                        <a:rPr lang="zh-TW" sz="1400" kern="100" spc="5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，</a:t>
                      </a:r>
                      <a:r>
                        <a:rPr lang="zh-TW" sz="1400" kern="100" spc="45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測驗</a:t>
                      </a:r>
                      <a:r>
                        <a:rPr lang="zh-TW" sz="1400" kern="100" spc="35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考</a:t>
                      </a:r>
                      <a:r>
                        <a:rPr lang="zh-TW" sz="1400" kern="100" spc="45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生音</a:t>
                      </a:r>
                      <a:r>
                        <a:rPr lang="zh-TW" sz="1400" kern="100" spc="55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質</a:t>
                      </a:r>
                      <a:r>
                        <a:rPr lang="zh-TW" sz="14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、</a:t>
                      </a:r>
                      <a:r>
                        <a:rPr lang="zh-TW" sz="1400" kern="100" spc="5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音量、音域表現</a:t>
                      </a:r>
                      <a:r>
                        <a:rPr lang="zh-TW" sz="1400" kern="100" spc="35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及</a:t>
                      </a:r>
                      <a:r>
                        <a:rPr lang="zh-TW" sz="1400" kern="100" spc="5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聲音表情等，另輔以面談</a:t>
                      </a:r>
                      <a:r>
                        <a:rPr lang="zh-TW" sz="1400" kern="100" spc="35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，</a:t>
                      </a:r>
                      <a:r>
                        <a:rPr lang="zh-TW" sz="1400" kern="100" spc="5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了解考生</a:t>
                      </a:r>
                      <a:r>
                        <a:rPr lang="zh-TW" sz="1400" kern="100" spc="45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反應及表達能</a:t>
                      </a:r>
                      <a:r>
                        <a:rPr lang="zh-TW" sz="1400" kern="100" spc="35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力</a:t>
                      </a:r>
                      <a:r>
                        <a:rPr lang="zh-TW" sz="1400" kern="100" spc="5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，</a:t>
                      </a:r>
                      <a:r>
                        <a:rPr lang="zh-TW" sz="1400" b="1" kern="100" spc="5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表演時間</a:t>
                      </a:r>
                      <a:r>
                        <a:rPr lang="en-US" sz="1400" b="1" kern="100" spc="5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2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分鐘為</a:t>
                      </a:r>
                      <a:r>
                        <a:rPr lang="zh-TW" sz="1400" b="1" kern="100" spc="5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限</a:t>
                      </a:r>
                      <a:r>
                        <a:rPr lang="zh-TW" sz="14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。</a:t>
                      </a:r>
                    </a:p>
                  </a:txBody>
                  <a:tcPr marL="51227" marR="51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pPr algn="ctr" eaLnBrk="0" fontAlgn="ctr" hangingPunct="0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33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專長表演</a:t>
                      </a:r>
                    </a:p>
                  </a:txBody>
                  <a:tcPr marL="51227" marR="51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spcAft>
                          <a:spcPts val="0"/>
                        </a:spcAft>
                      </a:pPr>
                      <a:r>
                        <a:rPr lang="zh-TW" sz="1400" kern="100" spc="5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加權後</a:t>
                      </a:r>
                      <a:r>
                        <a:rPr lang="en-US" sz="1400" kern="100" spc="5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35</a:t>
                      </a:r>
                      <a:r>
                        <a:rPr lang="zh-TW" sz="1400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分</a:t>
                      </a:r>
                    </a:p>
                  </a:txBody>
                  <a:tcPr marL="51227" marR="51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eaLnBrk="0" fontAlgn="ctr" hangingPunct="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spc="5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內容不拘、項目不限，例如：現場說、唱、舞、劇等。由考生自選自備</a:t>
                      </a:r>
                      <a:r>
                        <a:rPr lang="zh-TW" sz="1400" kern="100" spc="5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，</a:t>
                      </a:r>
                      <a:r>
                        <a:rPr lang="zh-TW" sz="1400" b="1" kern="100" spc="5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表演時間</a:t>
                      </a:r>
                      <a:r>
                        <a:rPr lang="en-US" sz="1400" b="1" kern="100" spc="5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2</a:t>
                      </a:r>
                      <a:r>
                        <a:rPr lang="zh-TW" sz="1400" b="1" kern="100" spc="5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分鐘為限</a:t>
                      </a:r>
                      <a:r>
                        <a:rPr lang="zh-TW" sz="1400" kern="100" spc="5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。如攜帶美術或設計作品呈現，其作品僅供評審參考。</a:t>
                      </a:r>
                      <a:r>
                        <a:rPr lang="zh-TW" sz="1400" b="1" kern="100" spc="5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另評審可依遴選需求，輔以表演情境測驗或面談。</a:t>
                      </a:r>
                      <a:endParaRPr lang="zh-TW" sz="1400" b="1" kern="1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51227" marR="51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61610" y="998730"/>
            <a:ext cx="7236804" cy="1134126"/>
          </a:xfrm>
          <a:prstGeom prst="rect">
            <a:avLst/>
          </a:prstGeom>
          <a:solidFill>
            <a:srgbClr val="8E3651"/>
          </a:solidFill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zh-TW" altLang="en-US" sz="21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戲劇班  加權合計</a:t>
            </a:r>
            <a:r>
              <a:rPr lang="en-US" altLang="zh-TW" sz="21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sz="21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分＝</a:t>
            </a:r>
            <a:endParaRPr lang="en-US" altLang="zh-TW" sz="21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zh-TW" altLang="en-US" sz="21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創意思維</a:t>
            </a:r>
            <a:r>
              <a:rPr lang="en-US" altLang="zh-TW" sz="21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×0.3</a:t>
            </a:r>
            <a:r>
              <a:rPr lang="zh-TW" altLang="en-US" sz="21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＋口語表達</a:t>
            </a:r>
            <a:r>
              <a:rPr lang="en-US" altLang="zh-TW" sz="21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×0.35</a:t>
            </a:r>
            <a:r>
              <a:rPr lang="zh-TW" altLang="en-US" sz="21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＋專長表演</a:t>
            </a:r>
            <a:r>
              <a:rPr lang="en-US" altLang="zh-TW" sz="21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×0.35</a:t>
            </a:r>
            <a:r>
              <a:rPr lang="zh-TW" altLang="en-US" sz="21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1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zh-TW" altLang="en-US" sz="21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成績計算至小數點第</a:t>
            </a:r>
            <a:r>
              <a:rPr lang="en-US" altLang="zh-TW" sz="21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1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位，第</a:t>
            </a:r>
            <a:r>
              <a:rPr lang="en-US" altLang="zh-TW" sz="21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1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位（含）以下四捨五入</a:t>
            </a: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gray">
          <a:xfrm>
            <a:off x="845586" y="5482098"/>
            <a:ext cx="7560840" cy="34624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68580" tIns="34290" rIns="68580" bIns="34290" rtlCol="0" anchor="ctr">
            <a:spAutoFit/>
          </a:bodyPr>
          <a:lstStyle/>
          <a:p>
            <a:pPr algn="ctr" defTabSz="685800" fontAlgn="auto">
              <a:spcAft>
                <a:spcPts val="0"/>
              </a:spcAft>
              <a:defRPr/>
            </a:pPr>
            <a:r>
              <a:rPr kumimoji="0" lang="en-US" altLang="zh-TW" b="1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kumimoji="0" lang="zh-TW" altLang="en-US" b="1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  <a:cs typeface="華康仿宋體W6"/>
              </a:rPr>
              <a:t>戲劇班全國僅核定臺北市立復興高級中學</a:t>
            </a:r>
            <a:r>
              <a:rPr kumimoji="0" lang="en-US" altLang="zh-TW" b="1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  <a:cs typeface="華康仿宋體W6"/>
              </a:rPr>
              <a:t>1</a:t>
            </a:r>
            <a:r>
              <a:rPr kumimoji="0" lang="zh-TW" altLang="en-US" b="1">
                <a:solidFill>
                  <a:srgbClr val="FF5050"/>
                </a:solidFill>
                <a:latin typeface="微軟正黑體" pitchFamily="34" charset="-120"/>
                <a:ea typeface="微軟正黑體" pitchFamily="34" charset="-120"/>
                <a:cs typeface="華康仿宋體W6"/>
              </a:rPr>
              <a:t>班辦理特色招生甄選入學</a:t>
            </a:r>
            <a:r>
              <a:rPr kumimoji="0" lang="zh-TW" altLang="en-US"/>
              <a:t>。</a:t>
            </a:r>
            <a:endParaRPr kumimoji="0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37340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A9754A-36D4-4648-A3CC-B78CAF30F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367" y="1052736"/>
            <a:ext cx="8259266" cy="945764"/>
          </a:xfrm>
        </p:spPr>
        <p:txBody>
          <a:bodyPr/>
          <a:lstStyle/>
          <a:p>
            <a:r>
              <a:rPr lang="zh-TW" altLang="en-US" dirty="0"/>
              <a:t>特招</a:t>
            </a:r>
            <a:r>
              <a:rPr lang="en-US" altLang="zh-TW" dirty="0"/>
              <a:t>-</a:t>
            </a:r>
            <a:r>
              <a:rPr lang="zh-TW" altLang="en-US" dirty="0"/>
              <a:t>走在前面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1DF336C-0538-49B4-8592-8138976EA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534" y="2406588"/>
            <a:ext cx="8229600" cy="2044824"/>
          </a:xfrm>
        </p:spPr>
        <p:txBody>
          <a:bodyPr>
            <a:normAutofit/>
          </a:bodyPr>
          <a:lstStyle/>
          <a:p>
            <a:r>
              <a:rPr lang="zh-TW" altLang="en-US" sz="3000" dirty="0"/>
              <a:t>各項競賽成績</a:t>
            </a:r>
            <a:endParaRPr lang="en-US" altLang="zh-TW" sz="3000" dirty="0"/>
          </a:p>
          <a:p>
            <a:r>
              <a:rPr lang="zh-TW" altLang="en-US" sz="3000" dirty="0"/>
              <a:t>術科準備</a:t>
            </a:r>
            <a:endParaRPr lang="en-US" altLang="zh-TW" sz="3000" dirty="0"/>
          </a:p>
          <a:p>
            <a:r>
              <a:rPr lang="zh-TW" altLang="en-US" sz="3000" dirty="0"/>
              <a:t>注意簡章資訊</a:t>
            </a:r>
          </a:p>
        </p:txBody>
      </p:sp>
    </p:spTree>
    <p:extLst>
      <p:ext uri="{BB962C8B-B14F-4D97-AF65-F5344CB8AC3E}">
        <p14:creationId xmlns:p14="http://schemas.microsoft.com/office/powerpoint/2010/main" val="2038098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C01869-6E3E-4EB1-8E7E-AFC94A497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E3205DA-15AB-4583-B5C1-C42805247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716A99F-EED2-4209-9FC1-97C879C1E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4872"/>
            <a:ext cx="9311640" cy="523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10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標題 1"/>
          <p:cNvSpPr>
            <a:spLocks noGrp="1"/>
          </p:cNvSpPr>
          <p:nvPr>
            <p:ph idx="1"/>
          </p:nvPr>
        </p:nvSpPr>
        <p:spPr>
          <a:xfrm>
            <a:off x="457200" y="2888457"/>
            <a:ext cx="8229600" cy="2683669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zh-TW" altLang="en-US" sz="4500" b="1" dirty="0">
                <a:solidFill>
                  <a:srgbClr val="FF0000"/>
                </a:solidFill>
              </a:rPr>
              <a:t>五專</a:t>
            </a:r>
            <a:r>
              <a:rPr lang="zh-TW" altLang="zh-TW" sz="4500" b="1" dirty="0">
                <a:solidFill>
                  <a:srgbClr val="FF0000"/>
                </a:solidFill>
              </a:rPr>
              <a:t>入學管道</a:t>
            </a:r>
            <a:endParaRPr lang="zh-TW" altLang="en-US" sz="45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6B6716-DD5B-4A08-8AB1-20E3B16A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F0065913-2A85-4F32-94CE-B3780739D2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781" y="857251"/>
            <a:ext cx="9147781" cy="514562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C3A0958-6670-4807-A975-8458DCA99DE4}"/>
              </a:ext>
            </a:extLst>
          </p:cNvPr>
          <p:cNvSpPr/>
          <p:nvPr/>
        </p:nvSpPr>
        <p:spPr>
          <a:xfrm>
            <a:off x="8376556" y="2269672"/>
            <a:ext cx="734786" cy="25717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1791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332719-DEE7-437E-AB32-83474A3B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34" y="971068"/>
            <a:ext cx="8259266" cy="945764"/>
          </a:xfrm>
        </p:spPr>
        <p:txBody>
          <a:bodyPr/>
          <a:lstStyle/>
          <a:p>
            <a:pPr algn="ctr"/>
            <a:r>
              <a:rPr lang="zh-TW" altLang="en-US" dirty="0"/>
              <a:t>五專學校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2031B9E3-FCC5-419C-A6A3-DCE16A75F2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0539895"/>
              </p:ext>
            </p:extLst>
          </p:nvPr>
        </p:nvGraphicFramePr>
        <p:xfrm>
          <a:off x="0" y="1628800"/>
          <a:ext cx="914400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7195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 bwMode="auto">
          <a:xfrm>
            <a:off x="1170003" y="819055"/>
            <a:ext cx="6858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3300" b="1" dirty="0">
                <a:solidFill>
                  <a:srgbClr val="3333CC"/>
                </a:solidFill>
                <a:latin typeface="微軟正黑體" pitchFamily="34" charset="-120"/>
                <a:ea typeface="微軟正黑體" pitchFamily="34" charset="-120"/>
              </a:rPr>
              <a:t>五專</a:t>
            </a:r>
          </a:p>
        </p:txBody>
      </p:sp>
      <p:graphicFrame>
        <p:nvGraphicFramePr>
          <p:cNvPr id="17" name="資料庫圖表 16"/>
          <p:cNvGraphicFramePr/>
          <p:nvPr>
            <p:extLst/>
          </p:nvPr>
        </p:nvGraphicFramePr>
        <p:xfrm>
          <a:off x="521550" y="1700808"/>
          <a:ext cx="8100900" cy="1241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" name="圓角矩形 31"/>
          <p:cNvSpPr/>
          <p:nvPr/>
        </p:nvSpPr>
        <p:spPr>
          <a:xfrm>
            <a:off x="2411760" y="3360272"/>
            <a:ext cx="1890210" cy="351000"/>
          </a:xfrm>
          <a:prstGeom prst="roundRect">
            <a:avLst/>
          </a:prstGeom>
          <a:solidFill>
            <a:srgbClr val="FF996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全國一區</a:t>
            </a:r>
          </a:p>
        </p:txBody>
      </p:sp>
      <p:sp>
        <p:nvSpPr>
          <p:cNvPr id="33" name="圓角矩形 32"/>
          <p:cNvSpPr/>
          <p:nvPr/>
        </p:nvSpPr>
        <p:spPr>
          <a:xfrm>
            <a:off x="4842030" y="3360272"/>
            <a:ext cx="1890210" cy="351000"/>
          </a:xfrm>
          <a:prstGeom prst="roundRect">
            <a:avLst/>
          </a:prstGeom>
          <a:solidFill>
            <a:srgbClr val="FF996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北中南三區</a:t>
            </a:r>
          </a:p>
        </p:txBody>
      </p:sp>
      <p:sp>
        <p:nvSpPr>
          <p:cNvPr id="36" name="圓角矩形 35"/>
          <p:cNvSpPr/>
          <p:nvPr/>
        </p:nvSpPr>
        <p:spPr>
          <a:xfrm>
            <a:off x="2411760" y="3765750"/>
            <a:ext cx="1890210" cy="351000"/>
          </a:xfrm>
          <a:prstGeom prst="roundRect">
            <a:avLst/>
          </a:prstGeom>
          <a:solidFill>
            <a:srgbClr val="FFFF6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國中畢業生</a:t>
            </a:r>
            <a:r>
              <a:rPr lang="en-US" altLang="zh-TW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同等學力</a:t>
            </a:r>
          </a:p>
        </p:txBody>
      </p:sp>
      <p:sp>
        <p:nvSpPr>
          <p:cNvPr id="37" name="圓角矩形 36"/>
          <p:cNvSpPr/>
          <p:nvPr/>
        </p:nvSpPr>
        <p:spPr>
          <a:xfrm>
            <a:off x="4842030" y="3765750"/>
            <a:ext cx="1890210" cy="351000"/>
          </a:xfrm>
          <a:prstGeom prst="roundRect">
            <a:avLst/>
          </a:prstGeom>
          <a:solidFill>
            <a:srgbClr val="FFFF6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國中畢業生</a:t>
            </a:r>
            <a:r>
              <a:rPr lang="en-US" altLang="zh-TW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同等學力</a:t>
            </a:r>
          </a:p>
        </p:txBody>
      </p:sp>
      <p:sp>
        <p:nvSpPr>
          <p:cNvPr id="38" name="圓角矩形 37"/>
          <p:cNvSpPr/>
          <p:nvPr/>
        </p:nvSpPr>
        <p:spPr>
          <a:xfrm>
            <a:off x="2411760" y="4684707"/>
            <a:ext cx="1890210" cy="351000"/>
          </a:xfrm>
          <a:prstGeom prst="roundRect">
            <a:avLst/>
          </a:prstGeom>
          <a:solidFill>
            <a:srgbClr val="FFFF6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委員會統一分發</a:t>
            </a:r>
          </a:p>
        </p:txBody>
      </p:sp>
      <p:sp>
        <p:nvSpPr>
          <p:cNvPr id="39" name="圓角矩形 38"/>
          <p:cNvSpPr/>
          <p:nvPr/>
        </p:nvSpPr>
        <p:spPr>
          <a:xfrm>
            <a:off x="4842030" y="4653136"/>
            <a:ext cx="1890210" cy="351000"/>
          </a:xfrm>
          <a:prstGeom prst="roundRect">
            <a:avLst/>
          </a:prstGeom>
          <a:solidFill>
            <a:srgbClr val="FFFF6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現場登記分發報到</a:t>
            </a:r>
          </a:p>
        </p:txBody>
      </p:sp>
      <p:sp>
        <p:nvSpPr>
          <p:cNvPr id="40" name="圓角矩形 39"/>
          <p:cNvSpPr/>
          <p:nvPr/>
        </p:nvSpPr>
        <p:spPr>
          <a:xfrm>
            <a:off x="2411760" y="4171229"/>
            <a:ext cx="1890210" cy="459000"/>
          </a:xfrm>
          <a:prstGeom prst="roundRect">
            <a:avLst/>
          </a:prstGeom>
          <a:solidFill>
            <a:srgbClr val="FF996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網路選填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至多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個志願</a:t>
            </a:r>
          </a:p>
        </p:txBody>
      </p:sp>
      <p:sp>
        <p:nvSpPr>
          <p:cNvPr id="41" name="圓角矩形 40"/>
          <p:cNvSpPr/>
          <p:nvPr/>
        </p:nvSpPr>
        <p:spPr>
          <a:xfrm>
            <a:off x="4842030" y="4171229"/>
            <a:ext cx="1890210" cy="459000"/>
          </a:xfrm>
          <a:prstGeom prst="roundRect">
            <a:avLst/>
          </a:prstGeom>
          <a:solidFill>
            <a:srgbClr val="FF996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一區限報一校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暫不選科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6" name="圓角矩形 45"/>
          <p:cNvSpPr/>
          <p:nvPr/>
        </p:nvSpPr>
        <p:spPr>
          <a:xfrm>
            <a:off x="2411760" y="2954793"/>
            <a:ext cx="1890210" cy="351000"/>
          </a:xfrm>
          <a:prstGeom prst="roundRect">
            <a:avLst/>
          </a:prstGeom>
          <a:solidFill>
            <a:srgbClr val="FFFF6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70%</a:t>
            </a:r>
            <a:endParaRPr lang="zh-TW" altLang="en-US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7" name="圓角矩形 46"/>
          <p:cNvSpPr/>
          <p:nvPr/>
        </p:nvSpPr>
        <p:spPr>
          <a:xfrm>
            <a:off x="4842030" y="2954793"/>
            <a:ext cx="1890210" cy="351000"/>
          </a:xfrm>
          <a:prstGeom prst="roundRect">
            <a:avLst/>
          </a:prstGeom>
          <a:solidFill>
            <a:srgbClr val="FFFF6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30%</a:t>
            </a:r>
            <a:endParaRPr lang="zh-TW" altLang="en-US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8" name="圓角矩形 47"/>
          <p:cNvSpPr/>
          <p:nvPr/>
        </p:nvSpPr>
        <p:spPr>
          <a:xfrm>
            <a:off x="966912" y="3360272"/>
            <a:ext cx="1350150" cy="351000"/>
          </a:xfrm>
          <a:prstGeom prst="roundRect">
            <a:avLst/>
          </a:prstGeom>
          <a:solidFill>
            <a:srgbClr val="FF996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實施範圍</a:t>
            </a:r>
          </a:p>
        </p:txBody>
      </p:sp>
      <p:sp>
        <p:nvSpPr>
          <p:cNvPr id="49" name="圓角矩形 48"/>
          <p:cNvSpPr/>
          <p:nvPr/>
        </p:nvSpPr>
        <p:spPr>
          <a:xfrm>
            <a:off x="966912" y="3765750"/>
            <a:ext cx="1350150" cy="351000"/>
          </a:xfrm>
          <a:prstGeom prst="roundRect">
            <a:avLst/>
          </a:prstGeom>
          <a:solidFill>
            <a:srgbClr val="FFFF6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報名資格</a:t>
            </a:r>
          </a:p>
        </p:txBody>
      </p:sp>
      <p:sp>
        <p:nvSpPr>
          <p:cNvPr id="50" name="圓角矩形 49"/>
          <p:cNvSpPr/>
          <p:nvPr/>
        </p:nvSpPr>
        <p:spPr>
          <a:xfrm>
            <a:off x="966912" y="4684707"/>
            <a:ext cx="1350150" cy="351000"/>
          </a:xfrm>
          <a:prstGeom prst="roundRect">
            <a:avLst/>
          </a:prstGeom>
          <a:solidFill>
            <a:srgbClr val="FFFF6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錄取方式</a:t>
            </a:r>
          </a:p>
        </p:txBody>
      </p:sp>
      <p:sp>
        <p:nvSpPr>
          <p:cNvPr id="51" name="圓角矩形 50"/>
          <p:cNvSpPr/>
          <p:nvPr/>
        </p:nvSpPr>
        <p:spPr>
          <a:xfrm>
            <a:off x="966912" y="4171229"/>
            <a:ext cx="1350150" cy="459000"/>
          </a:xfrm>
          <a:prstGeom prst="roundRect">
            <a:avLst/>
          </a:prstGeom>
          <a:solidFill>
            <a:srgbClr val="FF996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志願選填</a:t>
            </a:r>
          </a:p>
        </p:txBody>
      </p:sp>
      <p:sp>
        <p:nvSpPr>
          <p:cNvPr id="54" name="圓角矩形 53"/>
          <p:cNvSpPr/>
          <p:nvPr/>
        </p:nvSpPr>
        <p:spPr>
          <a:xfrm>
            <a:off x="966912" y="2954793"/>
            <a:ext cx="1350150" cy="351000"/>
          </a:xfrm>
          <a:prstGeom prst="roundRect">
            <a:avLst/>
          </a:prstGeom>
          <a:solidFill>
            <a:srgbClr val="FFFF6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招生名額</a:t>
            </a:r>
          </a:p>
        </p:txBody>
      </p:sp>
      <p:cxnSp>
        <p:nvCxnSpPr>
          <p:cNvPr id="56" name="直線接點 55"/>
          <p:cNvCxnSpPr/>
          <p:nvPr/>
        </p:nvCxnSpPr>
        <p:spPr>
          <a:xfrm>
            <a:off x="467544" y="2848517"/>
            <a:ext cx="8262918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2" name="群組 201"/>
          <p:cNvGrpSpPr/>
          <p:nvPr/>
        </p:nvGrpSpPr>
        <p:grpSpPr>
          <a:xfrm>
            <a:off x="7030304" y="3413624"/>
            <a:ext cx="1941392" cy="1974209"/>
            <a:chOff x="9148097" y="2781766"/>
            <a:chExt cx="4238557" cy="4310204"/>
          </a:xfrm>
        </p:grpSpPr>
        <p:sp>
          <p:nvSpPr>
            <p:cNvPr id="189" name="Freeform 22"/>
            <p:cNvSpPr>
              <a:spLocks/>
            </p:cNvSpPr>
            <p:nvPr/>
          </p:nvSpPr>
          <p:spPr bwMode="auto">
            <a:xfrm>
              <a:off x="11239163" y="2781766"/>
              <a:ext cx="925643" cy="724835"/>
            </a:xfrm>
            <a:custGeom>
              <a:avLst/>
              <a:gdLst>
                <a:gd name="T0" fmla="*/ 61 w 518"/>
                <a:gd name="T1" fmla="*/ 371 h 406"/>
                <a:gd name="T2" fmla="*/ 344 w 518"/>
                <a:gd name="T3" fmla="*/ 262 h 406"/>
                <a:gd name="T4" fmla="*/ 518 w 518"/>
                <a:gd name="T5" fmla="*/ 7 h 406"/>
                <a:gd name="T6" fmla="*/ 52 w 518"/>
                <a:gd name="T7" fmla="*/ 170 h 406"/>
                <a:gd name="T8" fmla="*/ 40 w 518"/>
                <a:gd name="T9" fmla="*/ 354 h 406"/>
                <a:gd name="T10" fmla="*/ 410 w 518"/>
                <a:gd name="T11" fmla="*/ 52 h 406"/>
                <a:gd name="T12" fmla="*/ 61 w 518"/>
                <a:gd name="T13" fmla="*/ 37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8" h="406">
                  <a:moveTo>
                    <a:pt x="61" y="371"/>
                  </a:moveTo>
                  <a:cubicBezTo>
                    <a:pt x="183" y="406"/>
                    <a:pt x="299" y="379"/>
                    <a:pt x="344" y="262"/>
                  </a:cubicBezTo>
                  <a:cubicBezTo>
                    <a:pt x="392" y="143"/>
                    <a:pt x="434" y="58"/>
                    <a:pt x="518" y="7"/>
                  </a:cubicBezTo>
                  <a:cubicBezTo>
                    <a:pt x="331" y="0"/>
                    <a:pt x="159" y="28"/>
                    <a:pt x="52" y="170"/>
                  </a:cubicBezTo>
                  <a:cubicBezTo>
                    <a:pt x="0" y="241"/>
                    <a:pt x="6" y="303"/>
                    <a:pt x="40" y="354"/>
                  </a:cubicBezTo>
                  <a:cubicBezTo>
                    <a:pt x="128" y="217"/>
                    <a:pt x="262" y="119"/>
                    <a:pt x="410" y="52"/>
                  </a:cubicBezTo>
                  <a:cubicBezTo>
                    <a:pt x="240" y="142"/>
                    <a:pt x="138" y="244"/>
                    <a:pt x="61" y="3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125"/>
                </a:lnSpc>
              </a:pPr>
              <a:endParaRPr lang="bg-BG" sz="900" dirty="0">
                <a:solidFill>
                  <a:prstClr val="black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190" name="Freeform 23"/>
            <p:cNvSpPr>
              <a:spLocks/>
            </p:cNvSpPr>
            <p:nvPr/>
          </p:nvSpPr>
          <p:spPr bwMode="auto">
            <a:xfrm>
              <a:off x="10131922" y="2977525"/>
              <a:ext cx="786355" cy="580220"/>
            </a:xfrm>
            <a:custGeom>
              <a:avLst/>
              <a:gdLst>
                <a:gd name="T0" fmla="*/ 404 w 441"/>
                <a:gd name="T1" fmla="*/ 263 h 325"/>
                <a:gd name="T2" fmla="*/ 164 w 441"/>
                <a:gd name="T3" fmla="*/ 220 h 325"/>
                <a:gd name="T4" fmla="*/ 0 w 441"/>
                <a:gd name="T5" fmla="*/ 29 h 325"/>
                <a:gd name="T6" fmla="*/ 338 w 441"/>
                <a:gd name="T7" fmla="*/ 79 h 325"/>
                <a:gd name="T8" fmla="*/ 415 w 441"/>
                <a:gd name="T9" fmla="*/ 244 h 325"/>
                <a:gd name="T10" fmla="*/ 109 w 441"/>
                <a:gd name="T11" fmla="*/ 53 h 325"/>
                <a:gd name="T12" fmla="*/ 404 w 441"/>
                <a:gd name="T13" fmla="*/ 26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325">
                  <a:moveTo>
                    <a:pt x="404" y="263"/>
                  </a:moveTo>
                  <a:cubicBezTo>
                    <a:pt x="322" y="325"/>
                    <a:pt x="221" y="320"/>
                    <a:pt x="164" y="220"/>
                  </a:cubicBezTo>
                  <a:cubicBezTo>
                    <a:pt x="123" y="144"/>
                    <a:pt x="82" y="76"/>
                    <a:pt x="0" y="29"/>
                  </a:cubicBezTo>
                  <a:cubicBezTo>
                    <a:pt x="126" y="0"/>
                    <a:pt x="241" y="8"/>
                    <a:pt x="338" y="79"/>
                  </a:cubicBezTo>
                  <a:cubicBezTo>
                    <a:pt x="338" y="79"/>
                    <a:pt x="441" y="140"/>
                    <a:pt x="415" y="244"/>
                  </a:cubicBezTo>
                  <a:cubicBezTo>
                    <a:pt x="334" y="154"/>
                    <a:pt x="226" y="93"/>
                    <a:pt x="109" y="53"/>
                  </a:cubicBezTo>
                  <a:cubicBezTo>
                    <a:pt x="244" y="109"/>
                    <a:pt x="334" y="176"/>
                    <a:pt x="404" y="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125"/>
                </a:lnSpc>
              </a:pPr>
              <a:endParaRPr lang="bg-BG" sz="900" dirty="0">
                <a:solidFill>
                  <a:prstClr val="black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191" name="Freeform 24"/>
            <p:cNvSpPr>
              <a:spLocks/>
            </p:cNvSpPr>
            <p:nvPr/>
          </p:nvSpPr>
          <p:spPr bwMode="auto">
            <a:xfrm>
              <a:off x="9855112" y="3316133"/>
              <a:ext cx="2796319" cy="3775837"/>
            </a:xfrm>
            <a:custGeom>
              <a:avLst/>
              <a:gdLst>
                <a:gd name="T0" fmla="*/ 1317 w 1567"/>
                <a:gd name="T1" fmla="*/ 1087 h 2116"/>
                <a:gd name="T2" fmla="*/ 1512 w 1567"/>
                <a:gd name="T3" fmla="*/ 862 h 2116"/>
                <a:gd name="T4" fmla="*/ 1211 w 1567"/>
                <a:gd name="T5" fmla="*/ 1050 h 2116"/>
                <a:gd name="T6" fmla="*/ 1029 w 1567"/>
                <a:gd name="T7" fmla="*/ 1123 h 2116"/>
                <a:gd name="T8" fmla="*/ 1064 w 1567"/>
                <a:gd name="T9" fmla="*/ 1044 h 2116"/>
                <a:gd name="T10" fmla="*/ 1111 w 1567"/>
                <a:gd name="T11" fmla="*/ 909 h 2116"/>
                <a:gd name="T12" fmla="*/ 1567 w 1567"/>
                <a:gd name="T13" fmla="*/ 524 h 2116"/>
                <a:gd name="T14" fmla="*/ 1131 w 1567"/>
                <a:gd name="T15" fmla="*/ 761 h 2116"/>
                <a:gd name="T16" fmla="*/ 1114 w 1567"/>
                <a:gd name="T17" fmla="*/ 579 h 2116"/>
                <a:gd name="T18" fmla="*/ 1284 w 1567"/>
                <a:gd name="T19" fmla="*/ 266 h 2116"/>
                <a:gd name="T20" fmla="*/ 1087 w 1567"/>
                <a:gd name="T21" fmla="*/ 490 h 2116"/>
                <a:gd name="T22" fmla="*/ 987 w 1567"/>
                <a:gd name="T23" fmla="*/ 310 h 2116"/>
                <a:gd name="T24" fmla="*/ 1017 w 1567"/>
                <a:gd name="T25" fmla="*/ 937 h 2116"/>
                <a:gd name="T26" fmla="*/ 795 w 1567"/>
                <a:gd name="T27" fmla="*/ 509 h 2116"/>
                <a:gd name="T28" fmla="*/ 899 w 1567"/>
                <a:gd name="T29" fmla="*/ 1168 h 2116"/>
                <a:gd name="T30" fmla="*/ 820 w 1567"/>
                <a:gd name="T31" fmla="*/ 1358 h 2116"/>
                <a:gd name="T32" fmla="*/ 644 w 1567"/>
                <a:gd name="T33" fmla="*/ 942 h 2116"/>
                <a:gd name="T34" fmla="*/ 873 w 1567"/>
                <a:gd name="T35" fmla="*/ 0 h 2116"/>
                <a:gd name="T36" fmla="*/ 680 w 1567"/>
                <a:gd name="T37" fmla="*/ 282 h 2116"/>
                <a:gd name="T38" fmla="*/ 520 w 1567"/>
                <a:gd name="T39" fmla="*/ 22 h 2116"/>
                <a:gd name="T40" fmla="*/ 629 w 1567"/>
                <a:gd name="T41" fmla="*/ 396 h 2116"/>
                <a:gd name="T42" fmla="*/ 549 w 1567"/>
                <a:gd name="T43" fmla="*/ 886 h 2116"/>
                <a:gd name="T44" fmla="*/ 589 w 1567"/>
                <a:gd name="T45" fmla="*/ 1130 h 2116"/>
                <a:gd name="T46" fmla="*/ 407 w 1567"/>
                <a:gd name="T47" fmla="*/ 295 h 2116"/>
                <a:gd name="T48" fmla="*/ 382 w 1567"/>
                <a:gd name="T49" fmla="*/ 671 h 2116"/>
                <a:gd name="T50" fmla="*/ 0 w 1567"/>
                <a:gd name="T51" fmla="*/ 548 h 2116"/>
                <a:gd name="T52" fmla="*/ 389 w 1567"/>
                <a:gd name="T53" fmla="*/ 754 h 2116"/>
                <a:gd name="T54" fmla="*/ 479 w 1567"/>
                <a:gd name="T55" fmla="*/ 1122 h 2116"/>
                <a:gd name="T56" fmla="*/ 290 w 1567"/>
                <a:gd name="T57" fmla="*/ 1097 h 2116"/>
                <a:gd name="T58" fmla="*/ 72 w 1567"/>
                <a:gd name="T59" fmla="*/ 825 h 2116"/>
                <a:gd name="T60" fmla="*/ 226 w 1567"/>
                <a:gd name="T61" fmla="*/ 1109 h 2116"/>
                <a:gd name="T62" fmla="*/ 18 w 1567"/>
                <a:gd name="T63" fmla="*/ 1208 h 2116"/>
                <a:gd name="T64" fmla="*/ 538 w 1567"/>
                <a:gd name="T65" fmla="*/ 1241 h 2116"/>
                <a:gd name="T66" fmla="*/ 608 w 1567"/>
                <a:gd name="T67" fmla="*/ 1347 h 2116"/>
                <a:gd name="T68" fmla="*/ 890 w 1567"/>
                <a:gd name="T69" fmla="*/ 2115 h 2116"/>
                <a:gd name="T70" fmla="*/ 1166 w 1567"/>
                <a:gd name="T71" fmla="*/ 2116 h 2116"/>
                <a:gd name="T72" fmla="*/ 983 w 1567"/>
                <a:gd name="T73" fmla="*/ 1539 h 2116"/>
                <a:gd name="T74" fmla="*/ 961 w 1567"/>
                <a:gd name="T75" fmla="*/ 1354 h 2116"/>
                <a:gd name="T76" fmla="*/ 1231 w 1567"/>
                <a:gd name="T77" fmla="*/ 1112 h 2116"/>
                <a:gd name="T78" fmla="*/ 1233 w 1567"/>
                <a:gd name="T79" fmla="*/ 1112 h 2116"/>
                <a:gd name="T80" fmla="*/ 1534 w 1567"/>
                <a:gd name="T81" fmla="*/ 1290 h 2116"/>
                <a:gd name="T82" fmla="*/ 1317 w 1567"/>
                <a:gd name="T83" fmla="*/ 1087 h 2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67" h="2116">
                  <a:moveTo>
                    <a:pt x="1317" y="1087"/>
                  </a:moveTo>
                  <a:cubicBezTo>
                    <a:pt x="1416" y="1050"/>
                    <a:pt x="1504" y="971"/>
                    <a:pt x="1512" y="862"/>
                  </a:cubicBezTo>
                  <a:cubicBezTo>
                    <a:pt x="1478" y="1038"/>
                    <a:pt x="1315" y="1034"/>
                    <a:pt x="1211" y="1050"/>
                  </a:cubicBezTo>
                  <a:cubicBezTo>
                    <a:pt x="1127" y="1062"/>
                    <a:pt x="1077" y="1082"/>
                    <a:pt x="1029" y="1123"/>
                  </a:cubicBezTo>
                  <a:cubicBezTo>
                    <a:pt x="1039" y="1099"/>
                    <a:pt x="1051" y="1072"/>
                    <a:pt x="1064" y="1044"/>
                  </a:cubicBezTo>
                  <a:cubicBezTo>
                    <a:pt x="1084" y="1001"/>
                    <a:pt x="1100" y="955"/>
                    <a:pt x="1111" y="909"/>
                  </a:cubicBezTo>
                  <a:cubicBezTo>
                    <a:pt x="1186" y="731"/>
                    <a:pt x="1324" y="527"/>
                    <a:pt x="1567" y="524"/>
                  </a:cubicBezTo>
                  <a:cubicBezTo>
                    <a:pt x="1423" y="513"/>
                    <a:pt x="1253" y="617"/>
                    <a:pt x="1131" y="761"/>
                  </a:cubicBezTo>
                  <a:cubicBezTo>
                    <a:pt x="1133" y="701"/>
                    <a:pt x="1128" y="640"/>
                    <a:pt x="1114" y="579"/>
                  </a:cubicBezTo>
                  <a:cubicBezTo>
                    <a:pt x="1110" y="465"/>
                    <a:pt x="1145" y="339"/>
                    <a:pt x="1284" y="266"/>
                  </a:cubicBezTo>
                  <a:cubicBezTo>
                    <a:pt x="1198" y="305"/>
                    <a:pt x="1120" y="381"/>
                    <a:pt x="1087" y="490"/>
                  </a:cubicBezTo>
                  <a:cubicBezTo>
                    <a:pt x="1063" y="428"/>
                    <a:pt x="1030" y="368"/>
                    <a:pt x="987" y="310"/>
                  </a:cubicBezTo>
                  <a:cubicBezTo>
                    <a:pt x="1142" y="559"/>
                    <a:pt x="1095" y="764"/>
                    <a:pt x="1017" y="937"/>
                  </a:cubicBezTo>
                  <a:cubicBezTo>
                    <a:pt x="1010" y="754"/>
                    <a:pt x="917" y="601"/>
                    <a:pt x="795" y="509"/>
                  </a:cubicBezTo>
                  <a:cubicBezTo>
                    <a:pt x="986" y="704"/>
                    <a:pt x="971" y="980"/>
                    <a:pt x="899" y="1168"/>
                  </a:cubicBezTo>
                  <a:cubicBezTo>
                    <a:pt x="858" y="1245"/>
                    <a:pt x="831" y="1297"/>
                    <a:pt x="820" y="1358"/>
                  </a:cubicBezTo>
                  <a:cubicBezTo>
                    <a:pt x="739" y="1210"/>
                    <a:pt x="668" y="1046"/>
                    <a:pt x="644" y="942"/>
                  </a:cubicBezTo>
                  <a:cubicBezTo>
                    <a:pt x="590" y="708"/>
                    <a:pt x="609" y="334"/>
                    <a:pt x="873" y="0"/>
                  </a:cubicBezTo>
                  <a:cubicBezTo>
                    <a:pt x="805" y="76"/>
                    <a:pt x="736" y="174"/>
                    <a:pt x="680" y="282"/>
                  </a:cubicBezTo>
                  <a:cubicBezTo>
                    <a:pt x="666" y="167"/>
                    <a:pt x="601" y="75"/>
                    <a:pt x="520" y="22"/>
                  </a:cubicBezTo>
                  <a:cubicBezTo>
                    <a:pt x="659" y="127"/>
                    <a:pt x="661" y="276"/>
                    <a:pt x="629" y="396"/>
                  </a:cubicBezTo>
                  <a:cubicBezTo>
                    <a:pt x="567" y="550"/>
                    <a:pt x="531" y="720"/>
                    <a:pt x="549" y="886"/>
                  </a:cubicBezTo>
                  <a:cubicBezTo>
                    <a:pt x="553" y="926"/>
                    <a:pt x="566" y="1049"/>
                    <a:pt x="589" y="1130"/>
                  </a:cubicBezTo>
                  <a:cubicBezTo>
                    <a:pt x="449" y="940"/>
                    <a:pt x="359" y="660"/>
                    <a:pt x="407" y="295"/>
                  </a:cubicBezTo>
                  <a:cubicBezTo>
                    <a:pt x="383" y="407"/>
                    <a:pt x="375" y="535"/>
                    <a:pt x="382" y="671"/>
                  </a:cubicBezTo>
                  <a:cubicBezTo>
                    <a:pt x="273" y="554"/>
                    <a:pt x="124" y="521"/>
                    <a:pt x="0" y="548"/>
                  </a:cubicBezTo>
                  <a:cubicBezTo>
                    <a:pt x="204" y="520"/>
                    <a:pt x="330" y="635"/>
                    <a:pt x="389" y="754"/>
                  </a:cubicBezTo>
                  <a:cubicBezTo>
                    <a:pt x="405" y="880"/>
                    <a:pt x="431" y="1004"/>
                    <a:pt x="479" y="1122"/>
                  </a:cubicBezTo>
                  <a:cubicBezTo>
                    <a:pt x="416" y="1100"/>
                    <a:pt x="352" y="1093"/>
                    <a:pt x="290" y="1097"/>
                  </a:cubicBezTo>
                  <a:cubicBezTo>
                    <a:pt x="187" y="1057"/>
                    <a:pt x="87" y="977"/>
                    <a:pt x="72" y="825"/>
                  </a:cubicBezTo>
                  <a:cubicBezTo>
                    <a:pt x="75" y="926"/>
                    <a:pt x="126" y="1037"/>
                    <a:pt x="226" y="1109"/>
                  </a:cubicBezTo>
                  <a:cubicBezTo>
                    <a:pt x="150" y="1126"/>
                    <a:pt x="78" y="1159"/>
                    <a:pt x="18" y="1208"/>
                  </a:cubicBezTo>
                  <a:cubicBezTo>
                    <a:pt x="255" y="1128"/>
                    <a:pt x="417" y="1158"/>
                    <a:pt x="538" y="1241"/>
                  </a:cubicBezTo>
                  <a:cubicBezTo>
                    <a:pt x="559" y="1276"/>
                    <a:pt x="582" y="1314"/>
                    <a:pt x="608" y="1347"/>
                  </a:cubicBezTo>
                  <a:cubicBezTo>
                    <a:pt x="818" y="1627"/>
                    <a:pt x="936" y="1846"/>
                    <a:pt x="890" y="2115"/>
                  </a:cubicBezTo>
                  <a:cubicBezTo>
                    <a:pt x="1166" y="2116"/>
                    <a:pt x="1166" y="2116"/>
                    <a:pt x="1166" y="2116"/>
                  </a:cubicBezTo>
                  <a:cubicBezTo>
                    <a:pt x="1176" y="1919"/>
                    <a:pt x="1116" y="1721"/>
                    <a:pt x="983" y="1539"/>
                  </a:cubicBezTo>
                  <a:cubicBezTo>
                    <a:pt x="963" y="1471"/>
                    <a:pt x="955" y="1413"/>
                    <a:pt x="961" y="1354"/>
                  </a:cubicBezTo>
                  <a:cubicBezTo>
                    <a:pt x="1010" y="1233"/>
                    <a:pt x="1076" y="1141"/>
                    <a:pt x="1231" y="1112"/>
                  </a:cubicBezTo>
                  <a:cubicBezTo>
                    <a:pt x="1233" y="1112"/>
                    <a:pt x="1233" y="1112"/>
                    <a:pt x="1233" y="1112"/>
                  </a:cubicBezTo>
                  <a:cubicBezTo>
                    <a:pt x="1343" y="1115"/>
                    <a:pt x="1465" y="1152"/>
                    <a:pt x="1534" y="1290"/>
                  </a:cubicBezTo>
                  <a:cubicBezTo>
                    <a:pt x="1499" y="1204"/>
                    <a:pt x="1423" y="1125"/>
                    <a:pt x="1317" y="1087"/>
                  </a:cubicBez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/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125"/>
                </a:lnSpc>
              </a:pPr>
              <a:endParaRPr lang="bg-BG" sz="900" dirty="0">
                <a:solidFill>
                  <a:prstClr val="black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192" name="Freeform 25"/>
            <p:cNvSpPr>
              <a:spLocks/>
            </p:cNvSpPr>
            <p:nvPr/>
          </p:nvSpPr>
          <p:spPr bwMode="auto">
            <a:xfrm>
              <a:off x="10456337" y="3529527"/>
              <a:ext cx="252127" cy="414443"/>
            </a:xfrm>
            <a:custGeom>
              <a:avLst/>
              <a:gdLst>
                <a:gd name="T0" fmla="*/ 55 w 141"/>
                <a:gd name="T1" fmla="*/ 228 h 232"/>
                <a:gd name="T2" fmla="*/ 17 w 141"/>
                <a:gd name="T3" fmla="*/ 142 h 232"/>
                <a:gd name="T4" fmla="*/ 26 w 141"/>
                <a:gd name="T5" fmla="*/ 0 h 232"/>
                <a:gd name="T6" fmla="*/ 137 w 141"/>
                <a:gd name="T7" fmla="*/ 158 h 232"/>
                <a:gd name="T8" fmla="*/ 69 w 141"/>
                <a:gd name="T9" fmla="*/ 228 h 232"/>
                <a:gd name="T10" fmla="*/ 51 w 141"/>
                <a:gd name="T11" fmla="*/ 43 h 232"/>
                <a:gd name="T12" fmla="*/ 55 w 141"/>
                <a:gd name="T13" fmla="*/ 2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232">
                  <a:moveTo>
                    <a:pt x="55" y="228"/>
                  </a:moveTo>
                  <a:cubicBezTo>
                    <a:pt x="16" y="208"/>
                    <a:pt x="0" y="173"/>
                    <a:pt x="17" y="142"/>
                  </a:cubicBezTo>
                  <a:cubicBezTo>
                    <a:pt x="37" y="97"/>
                    <a:pt x="38" y="48"/>
                    <a:pt x="26" y="0"/>
                  </a:cubicBezTo>
                  <a:cubicBezTo>
                    <a:pt x="76" y="39"/>
                    <a:pt x="131" y="85"/>
                    <a:pt x="137" y="158"/>
                  </a:cubicBezTo>
                  <a:cubicBezTo>
                    <a:pt x="141" y="206"/>
                    <a:pt x="122" y="232"/>
                    <a:pt x="69" y="228"/>
                  </a:cubicBezTo>
                  <a:cubicBezTo>
                    <a:pt x="75" y="175"/>
                    <a:pt x="74" y="108"/>
                    <a:pt x="51" y="43"/>
                  </a:cubicBezTo>
                  <a:cubicBezTo>
                    <a:pt x="74" y="116"/>
                    <a:pt x="70" y="172"/>
                    <a:pt x="55" y="2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125"/>
                </a:lnSpc>
              </a:pPr>
              <a:endParaRPr lang="bg-BG" sz="900" dirty="0">
                <a:solidFill>
                  <a:prstClr val="black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193" name="Freeform 26"/>
            <p:cNvSpPr>
              <a:spLocks/>
            </p:cNvSpPr>
            <p:nvPr/>
          </p:nvSpPr>
          <p:spPr bwMode="auto">
            <a:xfrm>
              <a:off x="9148097" y="4097401"/>
              <a:ext cx="846301" cy="537895"/>
            </a:xfrm>
            <a:custGeom>
              <a:avLst/>
              <a:gdLst>
                <a:gd name="T0" fmla="*/ 474 w 474"/>
                <a:gd name="T1" fmla="*/ 114 h 302"/>
                <a:gd name="T2" fmla="*/ 270 w 474"/>
                <a:gd name="T3" fmla="*/ 278 h 302"/>
                <a:gd name="T4" fmla="*/ 0 w 474"/>
                <a:gd name="T5" fmla="*/ 277 h 302"/>
                <a:gd name="T6" fmla="*/ 278 w 474"/>
                <a:gd name="T7" fmla="*/ 38 h 302"/>
                <a:gd name="T8" fmla="*/ 466 w 474"/>
                <a:gd name="T9" fmla="*/ 93 h 302"/>
                <a:gd name="T10" fmla="*/ 97 w 474"/>
                <a:gd name="T11" fmla="*/ 205 h 302"/>
                <a:gd name="T12" fmla="*/ 474 w 474"/>
                <a:gd name="T13" fmla="*/ 114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4" h="302">
                  <a:moveTo>
                    <a:pt x="474" y="114"/>
                  </a:moveTo>
                  <a:cubicBezTo>
                    <a:pt x="466" y="226"/>
                    <a:pt x="392" y="302"/>
                    <a:pt x="270" y="278"/>
                  </a:cubicBezTo>
                  <a:cubicBezTo>
                    <a:pt x="179" y="260"/>
                    <a:pt x="94" y="245"/>
                    <a:pt x="0" y="277"/>
                  </a:cubicBezTo>
                  <a:cubicBezTo>
                    <a:pt x="64" y="156"/>
                    <a:pt x="154" y="67"/>
                    <a:pt x="278" y="38"/>
                  </a:cubicBezTo>
                  <a:cubicBezTo>
                    <a:pt x="278" y="38"/>
                    <a:pt x="399" y="0"/>
                    <a:pt x="466" y="93"/>
                  </a:cubicBezTo>
                  <a:cubicBezTo>
                    <a:pt x="335" y="95"/>
                    <a:pt x="208" y="140"/>
                    <a:pt x="97" y="205"/>
                  </a:cubicBezTo>
                  <a:cubicBezTo>
                    <a:pt x="235" y="136"/>
                    <a:pt x="353" y="111"/>
                    <a:pt x="474" y="1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125"/>
                </a:lnSpc>
              </a:pPr>
              <a:endParaRPr lang="bg-BG" sz="900" dirty="0">
                <a:solidFill>
                  <a:prstClr val="black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194" name="Freeform 27"/>
            <p:cNvSpPr>
              <a:spLocks/>
            </p:cNvSpPr>
            <p:nvPr/>
          </p:nvSpPr>
          <p:spPr bwMode="auto">
            <a:xfrm>
              <a:off x="9858637" y="4499497"/>
              <a:ext cx="238023" cy="373880"/>
            </a:xfrm>
            <a:custGeom>
              <a:avLst/>
              <a:gdLst>
                <a:gd name="T0" fmla="*/ 82 w 134"/>
                <a:gd name="T1" fmla="*/ 210 h 210"/>
                <a:gd name="T2" fmla="*/ 124 w 134"/>
                <a:gd name="T3" fmla="*/ 133 h 210"/>
                <a:gd name="T4" fmla="*/ 132 w 134"/>
                <a:gd name="T5" fmla="*/ 0 h 210"/>
                <a:gd name="T6" fmla="*/ 9 w 134"/>
                <a:gd name="T7" fmla="*/ 134 h 210"/>
                <a:gd name="T8" fmla="*/ 74 w 134"/>
                <a:gd name="T9" fmla="*/ 210 h 210"/>
                <a:gd name="T10" fmla="*/ 102 w 134"/>
                <a:gd name="T11" fmla="*/ 37 h 210"/>
                <a:gd name="T12" fmla="*/ 82 w 134"/>
                <a:gd name="T1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210">
                  <a:moveTo>
                    <a:pt x="82" y="210"/>
                  </a:moveTo>
                  <a:cubicBezTo>
                    <a:pt x="122" y="198"/>
                    <a:pt x="134" y="166"/>
                    <a:pt x="124" y="133"/>
                  </a:cubicBezTo>
                  <a:cubicBezTo>
                    <a:pt x="111" y="88"/>
                    <a:pt x="115" y="45"/>
                    <a:pt x="132" y="0"/>
                  </a:cubicBezTo>
                  <a:cubicBezTo>
                    <a:pt x="81" y="31"/>
                    <a:pt x="24" y="67"/>
                    <a:pt x="9" y="134"/>
                  </a:cubicBezTo>
                  <a:cubicBezTo>
                    <a:pt x="0" y="179"/>
                    <a:pt x="21" y="206"/>
                    <a:pt x="74" y="210"/>
                  </a:cubicBezTo>
                  <a:cubicBezTo>
                    <a:pt x="56" y="151"/>
                    <a:pt x="71" y="89"/>
                    <a:pt x="102" y="37"/>
                  </a:cubicBezTo>
                  <a:cubicBezTo>
                    <a:pt x="71" y="103"/>
                    <a:pt x="67" y="156"/>
                    <a:pt x="82" y="2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125"/>
                </a:lnSpc>
              </a:pPr>
              <a:endParaRPr lang="bg-BG" sz="900" dirty="0">
                <a:solidFill>
                  <a:prstClr val="black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195" name="Freeform 28"/>
            <p:cNvSpPr>
              <a:spLocks/>
            </p:cNvSpPr>
            <p:nvPr/>
          </p:nvSpPr>
          <p:spPr bwMode="auto">
            <a:xfrm>
              <a:off x="9347331" y="5271947"/>
              <a:ext cx="673515" cy="901192"/>
            </a:xfrm>
            <a:custGeom>
              <a:avLst/>
              <a:gdLst>
                <a:gd name="T0" fmla="*/ 345 w 377"/>
                <a:gd name="T1" fmla="*/ 105 h 505"/>
                <a:gd name="T2" fmla="*/ 268 w 377"/>
                <a:gd name="T3" fmla="*/ 291 h 505"/>
                <a:gd name="T4" fmla="*/ 44 w 377"/>
                <a:gd name="T5" fmla="*/ 505 h 505"/>
                <a:gd name="T6" fmla="*/ 99 w 377"/>
                <a:gd name="T7" fmla="*/ 84 h 505"/>
                <a:gd name="T8" fmla="*/ 329 w 377"/>
                <a:gd name="T9" fmla="*/ 84 h 505"/>
                <a:gd name="T10" fmla="*/ 68 w 377"/>
                <a:gd name="T11" fmla="*/ 393 h 505"/>
                <a:gd name="T12" fmla="*/ 345 w 377"/>
                <a:gd name="T13" fmla="*/ 1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7" h="505">
                  <a:moveTo>
                    <a:pt x="345" y="105"/>
                  </a:moveTo>
                  <a:cubicBezTo>
                    <a:pt x="377" y="194"/>
                    <a:pt x="341" y="258"/>
                    <a:pt x="268" y="291"/>
                  </a:cubicBezTo>
                  <a:cubicBezTo>
                    <a:pt x="171" y="334"/>
                    <a:pt x="97" y="407"/>
                    <a:pt x="44" y="505"/>
                  </a:cubicBezTo>
                  <a:cubicBezTo>
                    <a:pt x="21" y="365"/>
                    <a:pt x="0" y="210"/>
                    <a:pt x="99" y="84"/>
                  </a:cubicBezTo>
                  <a:cubicBezTo>
                    <a:pt x="165" y="0"/>
                    <a:pt x="245" y="1"/>
                    <a:pt x="329" y="84"/>
                  </a:cubicBezTo>
                  <a:cubicBezTo>
                    <a:pt x="199" y="142"/>
                    <a:pt x="114" y="261"/>
                    <a:pt x="68" y="393"/>
                  </a:cubicBezTo>
                  <a:cubicBezTo>
                    <a:pt x="133" y="240"/>
                    <a:pt x="223" y="153"/>
                    <a:pt x="345" y="1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125"/>
                </a:lnSpc>
              </a:pPr>
              <a:endParaRPr lang="bg-BG" sz="900" dirty="0">
                <a:solidFill>
                  <a:prstClr val="black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196" name="Freeform 29"/>
            <p:cNvSpPr>
              <a:spLocks/>
            </p:cNvSpPr>
            <p:nvPr/>
          </p:nvSpPr>
          <p:spPr bwMode="auto">
            <a:xfrm>
              <a:off x="11080482" y="4111510"/>
              <a:ext cx="264469" cy="202813"/>
            </a:xfrm>
            <a:custGeom>
              <a:avLst/>
              <a:gdLst>
                <a:gd name="T0" fmla="*/ 131 w 148"/>
                <a:gd name="T1" fmla="*/ 93 h 114"/>
                <a:gd name="T2" fmla="*/ 52 w 148"/>
                <a:gd name="T3" fmla="*/ 75 h 114"/>
                <a:gd name="T4" fmla="*/ 0 w 148"/>
                <a:gd name="T5" fmla="*/ 10 h 114"/>
                <a:gd name="T6" fmla="*/ 111 w 148"/>
                <a:gd name="T7" fmla="*/ 31 h 114"/>
                <a:gd name="T8" fmla="*/ 137 w 148"/>
                <a:gd name="T9" fmla="*/ 85 h 114"/>
                <a:gd name="T10" fmla="*/ 37 w 148"/>
                <a:gd name="T11" fmla="*/ 19 h 114"/>
                <a:gd name="T12" fmla="*/ 131 w 148"/>
                <a:gd name="T13" fmla="*/ 9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114">
                  <a:moveTo>
                    <a:pt x="131" y="93"/>
                  </a:moveTo>
                  <a:cubicBezTo>
                    <a:pt x="101" y="114"/>
                    <a:pt x="70" y="110"/>
                    <a:pt x="52" y="75"/>
                  </a:cubicBezTo>
                  <a:cubicBezTo>
                    <a:pt x="39" y="51"/>
                    <a:pt x="26" y="27"/>
                    <a:pt x="0" y="10"/>
                  </a:cubicBezTo>
                  <a:cubicBezTo>
                    <a:pt x="43" y="0"/>
                    <a:pt x="80" y="6"/>
                    <a:pt x="111" y="31"/>
                  </a:cubicBezTo>
                  <a:cubicBezTo>
                    <a:pt x="111" y="31"/>
                    <a:pt x="148" y="51"/>
                    <a:pt x="137" y="85"/>
                  </a:cubicBezTo>
                  <a:cubicBezTo>
                    <a:pt x="111" y="58"/>
                    <a:pt x="74" y="33"/>
                    <a:pt x="37" y="19"/>
                  </a:cubicBezTo>
                  <a:cubicBezTo>
                    <a:pt x="79" y="41"/>
                    <a:pt x="108" y="63"/>
                    <a:pt x="131" y="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125"/>
                </a:lnSpc>
              </a:pPr>
              <a:endParaRPr lang="bg-BG" sz="900" dirty="0">
                <a:solidFill>
                  <a:prstClr val="black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197" name="Freeform 30"/>
            <p:cNvSpPr>
              <a:spLocks/>
            </p:cNvSpPr>
            <p:nvPr/>
          </p:nvSpPr>
          <p:spPr bwMode="auto">
            <a:xfrm>
              <a:off x="11251507" y="3642396"/>
              <a:ext cx="479571" cy="335081"/>
            </a:xfrm>
            <a:custGeom>
              <a:avLst/>
              <a:gdLst>
                <a:gd name="T0" fmla="*/ 221 w 268"/>
                <a:gd name="T1" fmla="*/ 165 h 188"/>
                <a:gd name="T2" fmla="*/ 123 w 268"/>
                <a:gd name="T3" fmla="*/ 142 h 188"/>
                <a:gd name="T4" fmla="*/ 0 w 268"/>
                <a:gd name="T5" fmla="*/ 43 h 188"/>
                <a:gd name="T6" fmla="*/ 213 w 268"/>
                <a:gd name="T7" fmla="*/ 42 h 188"/>
                <a:gd name="T8" fmla="*/ 230 w 268"/>
                <a:gd name="T9" fmla="*/ 157 h 188"/>
                <a:gd name="T10" fmla="*/ 56 w 268"/>
                <a:gd name="T11" fmla="*/ 47 h 188"/>
                <a:gd name="T12" fmla="*/ 221 w 268"/>
                <a:gd name="T13" fmla="*/ 16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188">
                  <a:moveTo>
                    <a:pt x="221" y="165"/>
                  </a:moveTo>
                  <a:cubicBezTo>
                    <a:pt x="181" y="188"/>
                    <a:pt x="144" y="174"/>
                    <a:pt x="123" y="142"/>
                  </a:cubicBezTo>
                  <a:cubicBezTo>
                    <a:pt x="95" y="96"/>
                    <a:pt x="53" y="62"/>
                    <a:pt x="0" y="43"/>
                  </a:cubicBezTo>
                  <a:cubicBezTo>
                    <a:pt x="67" y="20"/>
                    <a:pt x="145" y="0"/>
                    <a:pt x="213" y="42"/>
                  </a:cubicBezTo>
                  <a:cubicBezTo>
                    <a:pt x="261" y="67"/>
                    <a:pt x="268" y="110"/>
                    <a:pt x="230" y="157"/>
                  </a:cubicBezTo>
                  <a:cubicBezTo>
                    <a:pt x="191" y="95"/>
                    <a:pt x="127" y="61"/>
                    <a:pt x="56" y="47"/>
                  </a:cubicBezTo>
                  <a:cubicBezTo>
                    <a:pt x="138" y="70"/>
                    <a:pt x="188" y="108"/>
                    <a:pt x="221" y="16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125"/>
                </a:lnSpc>
              </a:pPr>
              <a:endParaRPr lang="bg-BG" sz="900" dirty="0">
                <a:solidFill>
                  <a:prstClr val="black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198" name="Freeform 31"/>
            <p:cNvSpPr>
              <a:spLocks/>
            </p:cNvSpPr>
            <p:nvPr/>
          </p:nvSpPr>
          <p:spPr bwMode="auto">
            <a:xfrm>
              <a:off x="12044913" y="3541872"/>
              <a:ext cx="666463" cy="456769"/>
            </a:xfrm>
            <a:custGeom>
              <a:avLst/>
              <a:gdLst>
                <a:gd name="T0" fmla="*/ 8 w 374"/>
                <a:gd name="T1" fmla="*/ 178 h 256"/>
                <a:gd name="T2" fmla="*/ 209 w 374"/>
                <a:gd name="T3" fmla="*/ 185 h 256"/>
                <a:gd name="T4" fmla="*/ 374 w 374"/>
                <a:gd name="T5" fmla="*/ 58 h 256"/>
                <a:gd name="T6" fmla="*/ 91 w 374"/>
                <a:gd name="T7" fmla="*/ 41 h 256"/>
                <a:gd name="T8" fmla="*/ 1 w 374"/>
                <a:gd name="T9" fmla="*/ 162 h 256"/>
                <a:gd name="T10" fmla="*/ 284 w 374"/>
                <a:gd name="T11" fmla="*/ 59 h 256"/>
                <a:gd name="T12" fmla="*/ 8 w 374"/>
                <a:gd name="T13" fmla="*/ 17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" h="256">
                  <a:moveTo>
                    <a:pt x="8" y="178"/>
                  </a:moveTo>
                  <a:cubicBezTo>
                    <a:pt x="66" y="246"/>
                    <a:pt x="148" y="256"/>
                    <a:pt x="209" y="185"/>
                  </a:cubicBezTo>
                  <a:cubicBezTo>
                    <a:pt x="255" y="130"/>
                    <a:pt x="302" y="80"/>
                    <a:pt x="374" y="58"/>
                  </a:cubicBezTo>
                  <a:cubicBezTo>
                    <a:pt x="279" y="13"/>
                    <a:pt x="183" y="0"/>
                    <a:pt x="91" y="41"/>
                  </a:cubicBezTo>
                  <a:cubicBezTo>
                    <a:pt x="91" y="41"/>
                    <a:pt x="0" y="74"/>
                    <a:pt x="1" y="162"/>
                  </a:cubicBezTo>
                  <a:cubicBezTo>
                    <a:pt x="85" y="102"/>
                    <a:pt x="182" y="70"/>
                    <a:pt x="284" y="59"/>
                  </a:cubicBezTo>
                  <a:cubicBezTo>
                    <a:pt x="163" y="80"/>
                    <a:pt x="79" y="121"/>
                    <a:pt x="8" y="1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125"/>
                </a:lnSpc>
              </a:pPr>
              <a:endParaRPr lang="bg-BG" sz="900" dirty="0">
                <a:solidFill>
                  <a:prstClr val="black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199" name="Freeform 32"/>
            <p:cNvSpPr>
              <a:spLocks/>
            </p:cNvSpPr>
            <p:nvPr/>
          </p:nvSpPr>
          <p:spPr bwMode="auto">
            <a:xfrm>
              <a:off x="12455723" y="4056838"/>
              <a:ext cx="930931" cy="555531"/>
            </a:xfrm>
            <a:custGeom>
              <a:avLst/>
              <a:gdLst>
                <a:gd name="T0" fmla="*/ 0 w 522"/>
                <a:gd name="T1" fmla="*/ 133 h 312"/>
                <a:gd name="T2" fmla="*/ 246 w 522"/>
                <a:gd name="T3" fmla="*/ 259 h 312"/>
                <a:gd name="T4" fmla="*/ 522 w 522"/>
                <a:gd name="T5" fmla="*/ 201 h 312"/>
                <a:gd name="T6" fmla="*/ 185 w 522"/>
                <a:gd name="T7" fmla="*/ 11 h 312"/>
                <a:gd name="T8" fmla="*/ 3 w 522"/>
                <a:gd name="T9" fmla="*/ 109 h 312"/>
                <a:gd name="T10" fmla="*/ 409 w 522"/>
                <a:gd name="T11" fmla="*/ 147 h 312"/>
                <a:gd name="T12" fmla="*/ 0 w 522"/>
                <a:gd name="T13" fmla="*/ 133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2" h="312">
                  <a:moveTo>
                    <a:pt x="0" y="133"/>
                  </a:moveTo>
                  <a:cubicBezTo>
                    <a:pt x="30" y="249"/>
                    <a:pt x="124" y="312"/>
                    <a:pt x="246" y="259"/>
                  </a:cubicBezTo>
                  <a:cubicBezTo>
                    <a:pt x="332" y="221"/>
                    <a:pt x="419" y="188"/>
                    <a:pt x="522" y="201"/>
                  </a:cubicBezTo>
                  <a:cubicBezTo>
                    <a:pt x="431" y="89"/>
                    <a:pt x="321" y="17"/>
                    <a:pt x="185" y="11"/>
                  </a:cubicBezTo>
                  <a:cubicBezTo>
                    <a:pt x="185" y="11"/>
                    <a:pt x="51" y="0"/>
                    <a:pt x="3" y="109"/>
                  </a:cubicBezTo>
                  <a:cubicBezTo>
                    <a:pt x="137" y="85"/>
                    <a:pt x="279" y="104"/>
                    <a:pt x="409" y="147"/>
                  </a:cubicBezTo>
                  <a:cubicBezTo>
                    <a:pt x="249" y="106"/>
                    <a:pt x="124" y="106"/>
                    <a:pt x="0" y="1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125"/>
                </a:lnSpc>
              </a:pPr>
              <a:endParaRPr lang="bg-BG" sz="900" dirty="0">
                <a:solidFill>
                  <a:prstClr val="black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200" name="Freeform 33"/>
            <p:cNvSpPr>
              <a:spLocks/>
            </p:cNvSpPr>
            <p:nvPr/>
          </p:nvSpPr>
          <p:spPr bwMode="auto">
            <a:xfrm>
              <a:off x="12471589" y="4637057"/>
              <a:ext cx="162208" cy="239848"/>
            </a:xfrm>
            <a:custGeom>
              <a:avLst/>
              <a:gdLst>
                <a:gd name="T0" fmla="*/ 40 w 91"/>
                <a:gd name="T1" fmla="*/ 134 h 134"/>
                <a:gd name="T2" fmla="*/ 9 w 91"/>
                <a:gd name="T3" fmla="*/ 85 h 134"/>
                <a:gd name="T4" fmla="*/ 0 w 91"/>
                <a:gd name="T5" fmla="*/ 0 h 134"/>
                <a:gd name="T6" fmla="*/ 84 w 91"/>
                <a:gd name="T7" fmla="*/ 82 h 134"/>
                <a:gd name="T8" fmla="*/ 45 w 91"/>
                <a:gd name="T9" fmla="*/ 132 h 134"/>
                <a:gd name="T10" fmla="*/ 21 w 91"/>
                <a:gd name="T11" fmla="*/ 24 h 134"/>
                <a:gd name="T12" fmla="*/ 40 w 91"/>
                <a:gd name="T1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34">
                  <a:moveTo>
                    <a:pt x="40" y="134"/>
                  </a:moveTo>
                  <a:cubicBezTo>
                    <a:pt x="16" y="126"/>
                    <a:pt x="6" y="107"/>
                    <a:pt x="9" y="85"/>
                  </a:cubicBezTo>
                  <a:cubicBezTo>
                    <a:pt x="18" y="56"/>
                    <a:pt x="13" y="27"/>
                    <a:pt x="0" y="0"/>
                  </a:cubicBezTo>
                  <a:cubicBezTo>
                    <a:pt x="34" y="16"/>
                    <a:pt x="71" y="39"/>
                    <a:pt x="84" y="82"/>
                  </a:cubicBezTo>
                  <a:cubicBezTo>
                    <a:pt x="91" y="109"/>
                    <a:pt x="80" y="127"/>
                    <a:pt x="45" y="132"/>
                  </a:cubicBezTo>
                  <a:cubicBezTo>
                    <a:pt x="54" y="94"/>
                    <a:pt x="42" y="57"/>
                    <a:pt x="21" y="24"/>
                  </a:cubicBezTo>
                  <a:cubicBezTo>
                    <a:pt x="44" y="65"/>
                    <a:pt x="49" y="97"/>
                    <a:pt x="40" y="1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125"/>
                </a:lnSpc>
              </a:pPr>
              <a:endParaRPr lang="bg-BG" sz="900" dirty="0">
                <a:solidFill>
                  <a:prstClr val="black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  <p:sp>
          <p:nvSpPr>
            <p:cNvPr id="201" name="Freeform 34"/>
            <p:cNvSpPr>
              <a:spLocks/>
            </p:cNvSpPr>
            <p:nvPr/>
          </p:nvSpPr>
          <p:spPr bwMode="auto">
            <a:xfrm>
              <a:off x="12358749" y="5465942"/>
              <a:ext cx="573016" cy="885320"/>
            </a:xfrm>
            <a:custGeom>
              <a:avLst/>
              <a:gdLst>
                <a:gd name="T0" fmla="*/ 79 w 321"/>
                <a:gd name="T1" fmla="*/ 23 h 496"/>
                <a:gd name="T2" fmla="*/ 81 w 321"/>
                <a:gd name="T3" fmla="*/ 282 h 496"/>
                <a:gd name="T4" fmla="*/ 232 w 321"/>
                <a:gd name="T5" fmla="*/ 496 h 496"/>
                <a:gd name="T6" fmla="*/ 241 w 321"/>
                <a:gd name="T7" fmla="*/ 77 h 496"/>
                <a:gd name="T8" fmla="*/ 98 w 321"/>
                <a:gd name="T9" fmla="*/ 12 h 496"/>
                <a:gd name="T10" fmla="*/ 226 w 321"/>
                <a:gd name="T11" fmla="*/ 397 h 496"/>
                <a:gd name="T12" fmla="*/ 79 w 321"/>
                <a:gd name="T13" fmla="*/ 23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496">
                  <a:moveTo>
                    <a:pt x="79" y="23"/>
                  </a:moveTo>
                  <a:cubicBezTo>
                    <a:pt x="16" y="109"/>
                    <a:pt x="0" y="208"/>
                    <a:pt x="81" y="282"/>
                  </a:cubicBezTo>
                  <a:cubicBezTo>
                    <a:pt x="160" y="356"/>
                    <a:pt x="215" y="413"/>
                    <a:pt x="232" y="496"/>
                  </a:cubicBezTo>
                  <a:cubicBezTo>
                    <a:pt x="294" y="351"/>
                    <a:pt x="321" y="204"/>
                    <a:pt x="241" y="77"/>
                  </a:cubicBezTo>
                  <a:cubicBezTo>
                    <a:pt x="200" y="12"/>
                    <a:pt x="149" y="0"/>
                    <a:pt x="98" y="12"/>
                  </a:cubicBezTo>
                  <a:cubicBezTo>
                    <a:pt x="181" y="124"/>
                    <a:pt x="221" y="261"/>
                    <a:pt x="226" y="397"/>
                  </a:cubicBezTo>
                  <a:cubicBezTo>
                    <a:pt x="208" y="234"/>
                    <a:pt x="157" y="123"/>
                    <a:pt x="79" y="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125"/>
                </a:lnSpc>
              </a:pPr>
              <a:endParaRPr lang="bg-BG" sz="900" dirty="0">
                <a:solidFill>
                  <a:prstClr val="black"/>
                </a:solidFill>
                <a:latin typeface="Calibri Light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五角星形 1"/>
          <p:cNvSpPr/>
          <p:nvPr/>
        </p:nvSpPr>
        <p:spPr>
          <a:xfrm>
            <a:off x="2487935" y="3380393"/>
            <a:ext cx="288894" cy="288894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五角星形 41"/>
          <p:cNvSpPr/>
          <p:nvPr/>
        </p:nvSpPr>
        <p:spPr>
          <a:xfrm>
            <a:off x="4886800" y="3380393"/>
            <a:ext cx="288894" cy="288894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五角星形 42"/>
          <p:cNvSpPr/>
          <p:nvPr/>
        </p:nvSpPr>
        <p:spPr>
          <a:xfrm>
            <a:off x="2487935" y="4248878"/>
            <a:ext cx="288894" cy="288894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五角星形 43"/>
          <p:cNvSpPr/>
          <p:nvPr/>
        </p:nvSpPr>
        <p:spPr>
          <a:xfrm>
            <a:off x="4886800" y="4248878"/>
            <a:ext cx="288894" cy="288894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五角星形 44"/>
          <p:cNvSpPr/>
          <p:nvPr/>
        </p:nvSpPr>
        <p:spPr>
          <a:xfrm>
            <a:off x="2266882" y="4653136"/>
            <a:ext cx="288894" cy="288894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五角星形 51"/>
          <p:cNvSpPr/>
          <p:nvPr/>
        </p:nvSpPr>
        <p:spPr>
          <a:xfrm>
            <a:off x="4716016" y="4653136"/>
            <a:ext cx="288894" cy="288894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71FB77F-DC6F-4A8E-9887-5FE834C31B50}"/>
              </a:ext>
            </a:extLst>
          </p:cNvPr>
          <p:cNvSpPr/>
          <p:nvPr/>
        </p:nvSpPr>
        <p:spPr>
          <a:xfrm>
            <a:off x="2768243" y="4976268"/>
            <a:ext cx="117724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TW" altLang="en-US" sz="40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科系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9E7A9C3A-9113-40A3-9EB6-C71D479A725F}"/>
              </a:ext>
            </a:extLst>
          </p:cNvPr>
          <p:cNvSpPr/>
          <p:nvPr/>
        </p:nvSpPr>
        <p:spPr>
          <a:xfrm>
            <a:off x="5208970" y="4958820"/>
            <a:ext cx="117724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TW" altLang="en-US" sz="40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學校</a:t>
            </a:r>
          </a:p>
        </p:txBody>
      </p:sp>
    </p:spTree>
    <p:extLst>
      <p:ext uri="{BB962C8B-B14F-4D97-AF65-F5344CB8AC3E}">
        <p14:creationId xmlns:p14="http://schemas.microsoft.com/office/powerpoint/2010/main" val="1292173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>
          <a:xfrm>
            <a:off x="417137" y="1258481"/>
            <a:ext cx="8321511" cy="857250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3300" dirty="0">
                <a:solidFill>
                  <a:srgbClr val="FF0000"/>
                </a:solidFill>
                <a:cs typeface="+mn-cs"/>
              </a:rPr>
              <a:t>五專</a:t>
            </a:r>
            <a:r>
              <a:rPr lang="zh-TW" altLang="en-US" sz="3300" dirty="0">
                <a:solidFill>
                  <a:srgbClr val="FF0000"/>
                </a:solidFill>
                <a:highlight>
                  <a:srgbClr val="FFFF00"/>
                </a:highlight>
                <a:cs typeface="+mn-cs"/>
              </a:rPr>
              <a:t>優</a:t>
            </a:r>
            <a:r>
              <a:rPr lang="zh-TW" altLang="en-US" sz="3300" dirty="0">
                <a:solidFill>
                  <a:srgbClr val="FF0000"/>
                </a:solidFill>
                <a:cs typeface="+mn-cs"/>
              </a:rPr>
              <a:t>免</a:t>
            </a:r>
            <a:r>
              <a:rPr lang="en-US" altLang="zh-TW" sz="3300" dirty="0">
                <a:solidFill>
                  <a:srgbClr val="FF0000"/>
                </a:solidFill>
                <a:cs typeface="+mn-cs"/>
              </a:rPr>
              <a:t>-</a:t>
            </a:r>
            <a:r>
              <a:rPr lang="zh-TW" altLang="en-US" sz="3300" dirty="0">
                <a:solidFill>
                  <a:srgbClr val="FF0000"/>
                </a:solidFill>
                <a:cs typeface="+mn-cs"/>
              </a:rPr>
              <a:t>超額比序項目積分對照表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/>
          </p:nvPr>
        </p:nvGraphicFramePr>
        <p:xfrm>
          <a:off x="1227252" y="2066239"/>
          <a:ext cx="6701281" cy="348556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12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5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4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4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17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263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主項目</a:t>
                      </a:r>
                      <a:endParaRPr lang="zh-TW" altLang="en-US" sz="1500" b="1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分項目</a:t>
                      </a:r>
                      <a:endParaRPr lang="zh-TW" altLang="en-US" sz="15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單項</a:t>
                      </a:r>
                      <a:endParaRPr lang="en-US" altLang="zh-TW" sz="15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積分上限</a:t>
                      </a:r>
                      <a:endParaRPr lang="zh-TW" altLang="en-US" sz="15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積分</a:t>
                      </a:r>
                      <a:endParaRPr lang="en-US" altLang="zh-TW" sz="15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上限</a:t>
                      </a:r>
                      <a:endParaRPr lang="zh-TW" altLang="en-US" sz="15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主項目</a:t>
                      </a:r>
                      <a:endParaRPr lang="zh-TW" altLang="en-US" sz="1500" b="1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積分上限</a:t>
                      </a:r>
                      <a:endParaRPr lang="zh-TW" altLang="en-US" sz="15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874">
                <a:tc rowSpan="4">
                  <a:txBody>
                    <a:bodyPr/>
                    <a:lstStyle/>
                    <a:p>
                      <a:pPr algn="ctr"/>
                      <a:r>
                        <a:rPr lang="zh-TW" altLang="en-US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多元學習</a:t>
                      </a:r>
                      <a:r>
                        <a:rPr lang="en-US" altLang="zh-TW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en-US" altLang="zh-TW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en-US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表現</a:t>
                      </a:r>
                      <a:endParaRPr lang="zh-TW" altLang="en-US" sz="15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E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500" kern="1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競賽</a:t>
                      </a:r>
                      <a:endParaRPr lang="zh-TW" altLang="en-US" sz="15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E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r>
                        <a:rPr lang="zh-TW" altLang="en-US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zh-TW" altLang="en-US" sz="15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EE7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TW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r>
                        <a:rPr lang="zh-TW" altLang="en-US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zh-TW" altLang="en-US" sz="15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技藝優良</a:t>
                      </a:r>
                      <a:endParaRPr lang="zh-TW" altLang="en-US" sz="15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zh-TW" altLang="en-US" sz="15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784">
                <a:tc vMerge="1">
                  <a:txBody>
                    <a:bodyPr/>
                    <a:lstStyle/>
                    <a:p>
                      <a:endParaRPr lang="zh-TW" altLang="en-US" sz="280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sz="280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T="45717" marB="45717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T="45717" marB="45717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弱勢身分</a:t>
                      </a:r>
                      <a:endParaRPr lang="zh-TW" altLang="en-US" sz="15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E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zh-TW" altLang="en-US" sz="15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0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500" kern="1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服務學習</a:t>
                      </a:r>
                      <a:endParaRPr lang="zh-TW" altLang="en-US" sz="15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E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r>
                        <a:rPr lang="zh-TW" altLang="en-US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zh-TW" altLang="en-US" sz="15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E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874">
                <a:tc vMerge="1">
                  <a:txBody>
                    <a:bodyPr/>
                    <a:lstStyle/>
                    <a:p>
                      <a:endParaRPr lang="zh-TW" altLang="en-US" sz="280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sz="280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T="45717" marB="45717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marT="45717" marB="45717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均衡學習</a:t>
                      </a:r>
                      <a:endParaRPr lang="zh-TW" altLang="en-US" sz="15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21</a:t>
                      </a:r>
                      <a:r>
                        <a:rPr lang="zh-TW" altLang="en-US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zh-TW" altLang="en-US" sz="15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966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國中教育</a:t>
                      </a:r>
                      <a:r>
                        <a:rPr lang="en-US" altLang="zh-TW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en-US" altLang="zh-TW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en-US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會考</a:t>
                      </a:r>
                      <a:endParaRPr lang="zh-TW" altLang="en-US" sz="15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zh-TW" altLang="en-US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國文</a:t>
                      </a:r>
                      <a:r>
                        <a:rPr lang="en-US" altLang="zh-TW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en-US" altLang="zh-TW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en-US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數學</a:t>
                      </a:r>
                      <a:r>
                        <a:rPr lang="en-US" altLang="zh-TW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en-US" altLang="zh-TW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en-US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英語</a:t>
                      </a:r>
                      <a:r>
                        <a:rPr lang="en-US" altLang="zh-TW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en-US" altLang="zh-TW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en-US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自然</a:t>
                      </a:r>
                      <a:r>
                        <a:rPr lang="en-US" altLang="zh-TW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en-US" altLang="zh-TW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en-US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社會</a:t>
                      </a:r>
                      <a:endParaRPr lang="zh-TW" altLang="en-US" sz="15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各科</a:t>
                      </a:r>
                      <a:endParaRPr lang="en-US" altLang="zh-TW" sz="15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n-US" altLang="zh-TW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6.4</a:t>
                      </a:r>
                      <a:r>
                        <a:rPr lang="zh-TW" altLang="en-US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zh-TW" altLang="en-US" sz="15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32</a:t>
                      </a:r>
                      <a:r>
                        <a:rPr lang="zh-TW" altLang="en-US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zh-TW" altLang="en-US" sz="15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志願序</a:t>
                      </a:r>
                      <a:r>
                        <a:rPr lang="en-US" altLang="zh-TW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(1~30)</a:t>
                      </a:r>
                      <a:endParaRPr lang="zh-TW" altLang="en-US" sz="15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26</a:t>
                      </a:r>
                      <a:r>
                        <a:rPr lang="zh-TW" altLang="en-US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zh-TW" altLang="en-US" sz="15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2638">
                <a:tc vMerge="1">
                  <a:txBody>
                    <a:bodyPr/>
                    <a:lstStyle/>
                    <a:p>
                      <a:endParaRPr lang="zh-TW" altLang="en-US" sz="280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寫作測驗</a:t>
                      </a:r>
                      <a:endParaRPr lang="zh-TW" altLang="en-US" sz="15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zh-TW" altLang="en-US" sz="15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altLang="en-US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zh-TW" altLang="en-US" sz="15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總積分</a:t>
                      </a:r>
                      <a:endParaRPr lang="zh-TW" altLang="en-US" sz="15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101</a:t>
                      </a:r>
                      <a:r>
                        <a:rPr lang="zh-TW" altLang="en-US" sz="15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zh-TW" altLang="en-US" sz="15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橢圓 3"/>
          <p:cNvSpPr/>
          <p:nvPr/>
        </p:nvSpPr>
        <p:spPr>
          <a:xfrm>
            <a:off x="5221445" y="2678688"/>
            <a:ext cx="1487276" cy="3013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圖說文字 5"/>
          <p:cNvSpPr/>
          <p:nvPr/>
        </p:nvSpPr>
        <p:spPr>
          <a:xfrm>
            <a:off x="84841" y="4972050"/>
            <a:ext cx="2184662" cy="809458"/>
          </a:xfrm>
          <a:prstGeom prst="wedgeRoundRectCallout">
            <a:avLst>
              <a:gd name="adj1" fmla="val 27387"/>
              <a:gd name="adj2" fmla="val -624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50" dirty="0">
                <a:latin typeface="標楷體" panose="03000509000000000000" pitchFamily="65" charset="-120"/>
                <a:ea typeface="標楷體" panose="03000509000000000000" pitchFamily="65" charset="-120"/>
              </a:rPr>
              <a:t>護理科</a:t>
            </a:r>
            <a:r>
              <a:rPr lang="en-US" altLang="zh-TW" sz="165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1650" dirty="0">
                <a:latin typeface="標楷體" panose="03000509000000000000" pitchFamily="65" charset="-120"/>
                <a:ea typeface="標楷體" panose="03000509000000000000" pitchFamily="65" charset="-120"/>
              </a:rPr>
              <a:t>護理助產科</a:t>
            </a:r>
            <a:r>
              <a:rPr lang="en-US" altLang="zh-TW" sz="165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br>
              <a:rPr lang="en-US" altLang="zh-TW" sz="165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650" dirty="0">
                <a:latin typeface="標楷體" panose="03000509000000000000" pitchFamily="65" charset="-120"/>
                <a:ea typeface="標楷體" panose="03000509000000000000" pitchFamily="65" charset="-120"/>
              </a:rPr>
              <a:t>國立五專</a:t>
            </a:r>
            <a:r>
              <a:rPr lang="en-US" altLang="zh-TW" sz="165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650" dirty="0">
                <a:latin typeface="標楷體" panose="03000509000000000000" pitchFamily="65" charset="-120"/>
                <a:ea typeface="標楷體" panose="03000509000000000000" pitchFamily="65" charset="-120"/>
              </a:rPr>
              <a:t>必採計</a:t>
            </a:r>
            <a:endParaRPr lang="en-US" altLang="zh-TW" sz="165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2145950" y="2798879"/>
            <a:ext cx="1487276" cy="3013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751234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61309A-D4DC-47C4-BDEB-395D9FB26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34" y="1115084"/>
            <a:ext cx="8259266" cy="945764"/>
          </a:xfrm>
        </p:spPr>
        <p:txBody>
          <a:bodyPr/>
          <a:lstStyle/>
          <a:p>
            <a:r>
              <a:rPr lang="zh-TW" altLang="en-US" dirty="0"/>
              <a:t>五專護理科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853366BE-F065-46C5-BF66-BDF6417BACF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22722" y="2241948"/>
          <a:ext cx="7543800" cy="3017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0A8001EC-B4F3-4964-B0EA-28EAE2FB33DC}"/>
              </a:ext>
            </a:extLst>
          </p:cNvPr>
          <p:cNvSpPr/>
          <p:nvPr/>
        </p:nvSpPr>
        <p:spPr>
          <a:xfrm>
            <a:off x="6153176" y="2519415"/>
            <a:ext cx="1148391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TW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84.6</a:t>
            </a:r>
            <a:endParaRPr lang="zh-TW" altLang="en-US" sz="405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445EF9E-B9DD-4E16-8A15-FC58A5E0DE66}"/>
              </a:ext>
            </a:extLst>
          </p:cNvPr>
          <p:cNvSpPr/>
          <p:nvPr/>
        </p:nvSpPr>
        <p:spPr>
          <a:xfrm>
            <a:off x="6153177" y="3397136"/>
            <a:ext cx="1148391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TW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80.8</a:t>
            </a:r>
            <a:endParaRPr lang="zh-TW" altLang="en-US" sz="405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2E9680D-70BF-4892-A2CA-D9A94CA20EDC}"/>
              </a:ext>
            </a:extLst>
          </p:cNvPr>
          <p:cNvSpPr/>
          <p:nvPr/>
        </p:nvSpPr>
        <p:spPr>
          <a:xfrm>
            <a:off x="6153177" y="4280991"/>
            <a:ext cx="1148391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TW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76.8</a:t>
            </a:r>
            <a:endParaRPr lang="zh-TW" altLang="en-US" sz="405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24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673CF2-E1F9-400C-A0AB-E25472671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90224"/>
            <a:ext cx="7886700" cy="711578"/>
          </a:xfrm>
        </p:spPr>
        <p:txBody>
          <a:bodyPr/>
          <a:lstStyle/>
          <a:p>
            <a:pPr algn="ctr"/>
            <a:r>
              <a:rPr lang="en-US" altLang="zh-TW" dirty="0">
                <a:solidFill>
                  <a:schemeClr val="dk1"/>
                </a:solidFill>
              </a:rPr>
              <a:t>108</a:t>
            </a:r>
            <a:r>
              <a:rPr lang="zh-TW" altLang="zh-TW" dirty="0">
                <a:solidFill>
                  <a:schemeClr val="dk1"/>
                </a:solidFill>
              </a:rPr>
              <a:t>五專優先免試入學</a:t>
            </a:r>
            <a:r>
              <a:rPr lang="zh-TW" altLang="en-US" dirty="0">
                <a:solidFill>
                  <a:schemeClr val="dk1"/>
                </a:solidFill>
              </a:rPr>
              <a:t>分數</a:t>
            </a:r>
            <a:endParaRPr lang="zh-TW" altLang="en-US" dirty="0"/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6BA2134E-14C9-4875-99E1-AE8903515B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6623216"/>
              </p:ext>
            </p:extLst>
          </p:nvPr>
        </p:nvGraphicFramePr>
        <p:xfrm>
          <a:off x="107505" y="1412776"/>
          <a:ext cx="8928993" cy="5159567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984563">
                  <a:extLst>
                    <a:ext uri="{9D8B030D-6E8A-4147-A177-3AD203B41FA5}">
                      <a16:colId xmlns:a16="http://schemas.microsoft.com/office/drawing/2014/main" val="3412741033"/>
                    </a:ext>
                  </a:extLst>
                </a:gridCol>
                <a:gridCol w="3542952">
                  <a:extLst>
                    <a:ext uri="{9D8B030D-6E8A-4147-A177-3AD203B41FA5}">
                      <a16:colId xmlns:a16="http://schemas.microsoft.com/office/drawing/2014/main" val="1194255356"/>
                    </a:ext>
                  </a:extLst>
                </a:gridCol>
                <a:gridCol w="1401478">
                  <a:extLst>
                    <a:ext uri="{9D8B030D-6E8A-4147-A177-3AD203B41FA5}">
                      <a16:colId xmlns:a16="http://schemas.microsoft.com/office/drawing/2014/main" val="3846224769"/>
                    </a:ext>
                  </a:extLst>
                </a:gridCol>
              </a:tblGrid>
              <a:tr h="35790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學校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049" marR="4049" marT="40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科系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049" marR="4049" marT="40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分數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049" marR="4049" marT="40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61820"/>
                  </a:ext>
                </a:extLst>
              </a:tr>
              <a:tr h="38002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國立臺北科技大學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049" marR="4049" marT="40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智慧自動化工程科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049" marR="4049" marT="4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94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049" marR="4049" marT="4049" marB="0" anchor="ctr"/>
                </a:tc>
                <a:extLst>
                  <a:ext uri="{0D108BD9-81ED-4DB2-BD59-A6C34878D82A}">
                    <a16:rowId xmlns:a16="http://schemas.microsoft.com/office/drawing/2014/main" val="2631278513"/>
                  </a:ext>
                </a:extLst>
              </a:tr>
              <a:tr h="38002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國立虎尾科技大學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049" marR="4049" marT="40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精密機械工程科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049" marR="4049" marT="4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88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049" marR="4049" marT="4049" marB="0" anchor="ctr"/>
                </a:tc>
                <a:extLst>
                  <a:ext uri="{0D108BD9-81ED-4DB2-BD59-A6C34878D82A}">
                    <a16:rowId xmlns:a16="http://schemas.microsoft.com/office/drawing/2014/main" val="3603938581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文藻外語大學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049" marR="4049" marT="40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英國語文科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049" marR="4049" marT="4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87.6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049" marR="4049" marT="4049" marB="0" anchor="ctr"/>
                </a:tc>
                <a:extLst>
                  <a:ext uri="{0D108BD9-81ED-4DB2-BD59-A6C34878D82A}">
                    <a16:rowId xmlns:a16="http://schemas.microsoft.com/office/drawing/2014/main" val="3595374440"/>
                  </a:ext>
                </a:extLst>
              </a:tr>
              <a:tr h="38002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國立臺中科技大學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049" marR="4049" marT="40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資訊管理科</a:t>
                      </a:r>
                      <a:r>
                        <a:rPr lang="en-US" altLang="zh-TW" sz="2400" u="none" strike="noStrike" dirty="0">
                          <a:effectLst/>
                        </a:rPr>
                        <a:t>(</a:t>
                      </a:r>
                      <a:r>
                        <a:rPr lang="zh-TW" altLang="en-US" sz="2400" u="none" strike="noStrike" dirty="0">
                          <a:effectLst/>
                        </a:rPr>
                        <a:t>三民校區</a:t>
                      </a:r>
                      <a:r>
                        <a:rPr lang="en-US" altLang="zh-TW" sz="2400" u="none" strike="noStrike" dirty="0">
                          <a:effectLst/>
                        </a:rPr>
                        <a:t>)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049" marR="4049" marT="4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87.1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049" marR="4049" marT="4049" marB="0" anchor="ctr"/>
                </a:tc>
                <a:extLst>
                  <a:ext uri="{0D108BD9-81ED-4DB2-BD59-A6C34878D82A}">
                    <a16:rowId xmlns:a16="http://schemas.microsoft.com/office/drawing/2014/main" val="3725215124"/>
                  </a:ext>
                </a:extLst>
              </a:tr>
              <a:tr h="38002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國立高雄餐旅大學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049" marR="4049" marT="40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餐飲廚藝科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049" marR="4049" marT="4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86.8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049" marR="4049" marT="4049" marB="0" anchor="ctr"/>
                </a:tc>
                <a:extLst>
                  <a:ext uri="{0D108BD9-81ED-4DB2-BD59-A6C34878D82A}">
                    <a16:rowId xmlns:a16="http://schemas.microsoft.com/office/drawing/2014/main" val="1121939959"/>
                  </a:ext>
                </a:extLst>
              </a:tr>
              <a:tr h="38002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國立臺北商業大學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049" marR="4049" marT="40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應用外語科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049" marR="4049" marT="4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86.6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049" marR="4049" marT="4049" marB="0" anchor="ctr"/>
                </a:tc>
                <a:extLst>
                  <a:ext uri="{0D108BD9-81ED-4DB2-BD59-A6C34878D82A}">
                    <a16:rowId xmlns:a16="http://schemas.microsoft.com/office/drawing/2014/main" val="374959301"/>
                  </a:ext>
                </a:extLst>
              </a:tr>
              <a:tr h="38002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國立臺中科技大學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049" marR="4049" marT="40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</a:rPr>
                        <a:t>護理科</a:t>
                      </a:r>
                      <a:r>
                        <a:rPr lang="en-US" altLang="zh-TW" sz="2400" u="none" strike="noStrike">
                          <a:effectLst/>
                        </a:rPr>
                        <a:t>(</a:t>
                      </a:r>
                      <a:r>
                        <a:rPr lang="zh-TW" altLang="en-US" sz="2400" u="none" strike="noStrike">
                          <a:effectLst/>
                        </a:rPr>
                        <a:t>民生校區</a:t>
                      </a:r>
                      <a:r>
                        <a:rPr lang="en-US" altLang="zh-TW" sz="2400" u="none" strike="noStrike">
                          <a:effectLst/>
                        </a:rPr>
                        <a:t>)</a:t>
                      </a:r>
                      <a:endParaRPr lang="en-US" altLang="zh-TW" sz="2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049" marR="4049" marT="4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86.2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049" marR="4049" marT="4049" marB="0" anchor="ctr"/>
                </a:tc>
                <a:extLst>
                  <a:ext uri="{0D108BD9-81ED-4DB2-BD59-A6C34878D82A}">
                    <a16:rowId xmlns:a16="http://schemas.microsoft.com/office/drawing/2014/main" val="1152648073"/>
                  </a:ext>
                </a:extLst>
              </a:tr>
              <a:tr h="35790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文藻外語大學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049" marR="4049" marT="40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</a:rPr>
                        <a:t>日本語文科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049" marR="4049" marT="4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86.1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049" marR="4049" marT="4049" marB="0" anchor="ctr"/>
                </a:tc>
                <a:extLst>
                  <a:ext uri="{0D108BD9-81ED-4DB2-BD59-A6C34878D82A}">
                    <a16:rowId xmlns:a16="http://schemas.microsoft.com/office/drawing/2014/main" val="3370009612"/>
                  </a:ext>
                </a:extLst>
              </a:tr>
              <a:tr h="38002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國立臺北商業大學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049" marR="4049" marT="40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</a:rPr>
                        <a:t>國際貿易科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049" marR="4049" marT="4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85.6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049" marR="4049" marT="4049" marB="0" anchor="ctr"/>
                </a:tc>
                <a:extLst>
                  <a:ext uri="{0D108BD9-81ED-4DB2-BD59-A6C34878D82A}">
                    <a16:rowId xmlns:a16="http://schemas.microsoft.com/office/drawing/2014/main" val="1800801255"/>
                  </a:ext>
                </a:extLst>
              </a:tr>
              <a:tr h="38002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國立臺中科技大學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049" marR="4049" marT="40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</a:rPr>
                        <a:t>應用英語科</a:t>
                      </a:r>
                      <a:r>
                        <a:rPr lang="en-US" altLang="zh-TW" sz="2400" u="none" strike="noStrike">
                          <a:effectLst/>
                        </a:rPr>
                        <a:t>(</a:t>
                      </a:r>
                      <a:r>
                        <a:rPr lang="zh-TW" altLang="en-US" sz="2400" u="none" strike="noStrike">
                          <a:effectLst/>
                        </a:rPr>
                        <a:t>三民校區</a:t>
                      </a:r>
                      <a:r>
                        <a:rPr lang="en-US" altLang="zh-TW" sz="2400" u="none" strike="noStrike">
                          <a:effectLst/>
                        </a:rPr>
                        <a:t>)</a:t>
                      </a:r>
                      <a:endParaRPr lang="en-US" altLang="zh-TW" sz="2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049" marR="4049" marT="4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85.2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049" marR="4049" marT="4049" marB="0" anchor="ctr"/>
                </a:tc>
                <a:extLst>
                  <a:ext uri="{0D108BD9-81ED-4DB2-BD59-A6C34878D82A}">
                    <a16:rowId xmlns:a16="http://schemas.microsoft.com/office/drawing/2014/main" val="2710748700"/>
                  </a:ext>
                </a:extLst>
              </a:tr>
              <a:tr h="504966">
                <a:tc>
                  <a:txBody>
                    <a:bodyPr/>
                    <a:lstStyle/>
                    <a:p>
                      <a:pPr lvl="0"/>
                      <a:r>
                        <a:rPr lang="zh-TW" altLang="en-US" sz="2400" dirty="0">
                          <a:solidFill>
                            <a:srgbClr val="FF0000"/>
                          </a:solidFill>
                        </a:rPr>
                        <a:t>馬偕醫護管理專科學校</a:t>
                      </a:r>
                    </a:p>
                  </a:txBody>
                  <a:tcPr marL="4049" marR="4049" marT="40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護理科</a:t>
                      </a:r>
                      <a:endParaRPr lang="zh-TW" alt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049" marR="4049" marT="40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84.6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049" marR="4049" marT="4049" marB="0" anchor="ctr"/>
                </a:tc>
                <a:extLst>
                  <a:ext uri="{0D108BD9-81ED-4DB2-BD59-A6C34878D82A}">
                    <a16:rowId xmlns:a16="http://schemas.microsoft.com/office/drawing/2014/main" val="3061529613"/>
                  </a:ext>
                </a:extLst>
              </a:tr>
              <a:tr h="504966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u="none" strike="noStrike" dirty="0">
                          <a:effectLst/>
                        </a:rPr>
                        <a:t>資料來源：</a:t>
                      </a:r>
                      <a:r>
                        <a:rPr lang="en-US" altLang="zh-TW" sz="1400" kern="1200" dirty="0">
                          <a:effectLst/>
                        </a:rPr>
                        <a:t>108</a:t>
                      </a:r>
                      <a:r>
                        <a:rPr lang="zh-TW" altLang="zh-TW" sz="1400" kern="1200" dirty="0">
                          <a:effectLst/>
                        </a:rPr>
                        <a:t>學年度五專優先免試入學招生各校系科</a:t>
                      </a:r>
                      <a:r>
                        <a:rPr lang="en-US" altLang="zh-TW" sz="1400" kern="1200" dirty="0">
                          <a:effectLst/>
                        </a:rPr>
                        <a:t>(</a:t>
                      </a:r>
                      <a:r>
                        <a:rPr lang="zh-TW" altLang="zh-TW" sz="1400" kern="1200" dirty="0">
                          <a:effectLst/>
                        </a:rPr>
                        <a:t>組</a:t>
                      </a:r>
                      <a:r>
                        <a:rPr lang="en-US" altLang="zh-TW" sz="1400" kern="1200" dirty="0">
                          <a:effectLst/>
                        </a:rPr>
                        <a:t>)</a:t>
                      </a:r>
                      <a:r>
                        <a:rPr lang="zh-TW" altLang="zh-TW" sz="1400" kern="1200" dirty="0">
                          <a:effectLst/>
                        </a:rPr>
                        <a:t>最低錄取標準表</a:t>
                      </a:r>
                      <a:r>
                        <a:rPr lang="en-US" altLang="zh-TW" sz="1400" kern="1200" dirty="0">
                          <a:effectLst/>
                        </a:rPr>
                        <a:t>-</a:t>
                      </a:r>
                      <a:r>
                        <a:rPr lang="zh-TW" altLang="zh-TW" sz="1400" kern="1200" dirty="0">
                          <a:effectLst/>
                        </a:rPr>
                        <a:t>一般生</a:t>
                      </a:r>
                      <a:endParaRPr lang="zh-TW" altLang="zh-TW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49" marR="4049" marT="4049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399" marR="5399" marT="5399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399" marR="5399" marT="5399" marB="0" anchor="ctr"/>
                </a:tc>
                <a:extLst>
                  <a:ext uri="{0D108BD9-81ED-4DB2-BD59-A6C34878D82A}">
                    <a16:rowId xmlns:a16="http://schemas.microsoft.com/office/drawing/2014/main" val="198362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670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內容版面配置區 4"/>
          <p:cNvGraphicFramePr>
            <a:graphicFrameLocks/>
          </p:cNvGraphicFramePr>
          <p:nvPr>
            <p:extLst/>
          </p:nvPr>
        </p:nvGraphicFramePr>
        <p:xfrm>
          <a:off x="1491792" y="2115730"/>
          <a:ext cx="6172201" cy="30300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71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82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98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2865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700" spc="-3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主項目</a:t>
                      </a:r>
                      <a:endParaRPr lang="zh-TW" altLang="en-US" sz="1700" spc="-3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分項目</a:t>
                      </a:r>
                      <a:endParaRPr lang="zh-TW" altLang="en-US" sz="17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單項積分上限</a:t>
                      </a:r>
                      <a:endParaRPr lang="zh-TW" altLang="en-US" sz="17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積分上限</a:t>
                      </a:r>
                      <a:endParaRPr lang="zh-TW" altLang="en-US" sz="17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主項目</a:t>
                      </a:r>
                      <a:endParaRPr lang="zh-TW" altLang="en-US" sz="17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積分上限</a:t>
                      </a:r>
                      <a:endParaRPr lang="zh-TW" altLang="en-US" sz="17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445">
                <a:tc rowSpan="8">
                  <a:txBody>
                    <a:bodyPr/>
                    <a:lstStyle/>
                    <a:p>
                      <a:pPr algn="ctr"/>
                      <a:r>
                        <a:rPr lang="zh-TW" altLang="en-US" sz="1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多元</a:t>
                      </a:r>
                      <a:endParaRPr lang="en-US" altLang="zh-TW" sz="17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1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</a:t>
                      </a:r>
                      <a:endParaRPr lang="en-US" altLang="zh-TW" sz="17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1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表現</a:t>
                      </a:r>
                      <a:endParaRPr lang="zh-TW" altLang="en-US" sz="17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E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競賽</a:t>
                      </a:r>
                      <a:endParaRPr lang="zh-TW" altLang="en-US" sz="17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E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r>
                        <a:rPr lang="zh-TW" altLang="en-US" sz="1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zh-TW" altLang="en-US" sz="17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EE7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en-US" altLang="zh-TW" sz="1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</a:t>
                      </a:r>
                      <a:r>
                        <a:rPr lang="zh-TW" altLang="en-US" sz="1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zh-TW" altLang="en-US" sz="17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技藝優良</a:t>
                      </a:r>
                      <a:endParaRPr lang="zh-TW" altLang="en-US" sz="17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77" marB="342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1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zh-TW" altLang="en-US" sz="17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 sz="280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sz="2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45703" marB="45703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45703" marB="45703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弱勢身分</a:t>
                      </a:r>
                      <a:endParaRPr lang="zh-TW" altLang="en-US" sz="17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77" marB="342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E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en-US" sz="1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zh-TW" altLang="en-US" sz="17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1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服務學習</a:t>
                      </a:r>
                      <a:endParaRPr lang="zh-TW" altLang="en-US" sz="17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E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r>
                        <a:rPr lang="zh-TW" altLang="en-US" sz="1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zh-TW" altLang="en-US" sz="17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E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 sz="280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sz="2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45703" marB="45703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45703" marB="45703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均衡學習</a:t>
                      </a:r>
                      <a:endParaRPr lang="zh-TW" altLang="en-US" sz="17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E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altLang="en-US" sz="1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zh-TW" altLang="en-US" sz="17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1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日常生活表現評量</a:t>
                      </a:r>
                      <a:endParaRPr lang="zh-TW" altLang="en-US" sz="17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E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altLang="en-US" sz="1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zh-TW" altLang="en-US" sz="17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E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445">
                <a:tc vMerge="1">
                  <a:txBody>
                    <a:bodyPr/>
                    <a:lstStyle/>
                    <a:p>
                      <a:endParaRPr lang="zh-TW" altLang="en-US" sz="280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sz="2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45703" marB="45703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45703" marB="45703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適性輔導</a:t>
                      </a:r>
                      <a:endParaRPr lang="zh-TW" altLang="en-US" sz="17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77" marB="342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1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zh-TW" altLang="en-US" sz="17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445">
                <a:tc vMerge="1">
                  <a:txBody>
                    <a:bodyPr/>
                    <a:lstStyle/>
                    <a:p>
                      <a:endParaRPr lang="zh-TW" altLang="en-US" sz="280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體適能</a:t>
                      </a:r>
                      <a:endParaRPr lang="zh-TW" altLang="en-US" sz="17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E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altLang="en-US" sz="1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zh-TW" altLang="en-US" sz="17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E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國中教育會考</a:t>
                      </a:r>
                      <a:endParaRPr lang="zh-TW" altLang="en-US" sz="17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77" marB="342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r>
                        <a:rPr lang="zh-TW" altLang="en-US" sz="1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zh-TW" altLang="en-US" sz="17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445">
                <a:tc vMerge="1">
                  <a:txBody>
                    <a:bodyPr/>
                    <a:lstStyle/>
                    <a:p>
                      <a:endParaRPr lang="zh-TW" altLang="en-US" sz="2800" dirty="0"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sz="2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45703" marB="45703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45703" marB="45703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其他</a:t>
                      </a:r>
                      <a:endParaRPr lang="zh-TW" altLang="en-US" sz="17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77" marB="342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altLang="en-US" sz="17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endParaRPr lang="zh-TW" altLang="en-US" sz="17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77" marB="34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標題 1"/>
          <p:cNvSpPr txBox="1">
            <a:spLocks/>
          </p:cNvSpPr>
          <p:nvPr/>
        </p:nvSpPr>
        <p:spPr>
          <a:xfrm>
            <a:off x="417137" y="1258481"/>
            <a:ext cx="8321511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  <a:cs typeface="华文细黑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  <a:cs typeface="华文细黑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  <a:cs typeface="华文细黑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  <a:cs typeface="华文细黑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  <a:cs typeface="华文细黑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/>
            <a:r>
              <a:rPr kumimoji="0" lang="zh-TW" altLang="en-US" sz="33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五專</a:t>
            </a:r>
            <a:r>
              <a:rPr kumimoji="0" lang="zh-TW" altLang="en-US" sz="3300" dirty="0">
                <a:solidFill>
                  <a:srgbClr val="FF0000"/>
                </a:solidFill>
                <a:highlight>
                  <a:srgbClr val="00FF00"/>
                </a:highlight>
                <a:latin typeface="微軟正黑體" pitchFamily="34" charset="-120"/>
                <a:ea typeface="微軟正黑體" pitchFamily="34" charset="-120"/>
                <a:cs typeface="+mn-cs"/>
              </a:rPr>
              <a:t>聯</a:t>
            </a:r>
            <a:r>
              <a:rPr kumimoji="0" lang="zh-TW" altLang="en-US" sz="33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免</a:t>
            </a:r>
            <a:r>
              <a:rPr kumimoji="0" lang="en-US" altLang="zh-TW" sz="33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-</a:t>
            </a:r>
            <a:r>
              <a:rPr kumimoji="0" lang="zh-TW" altLang="en-US" sz="33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超額比序項目積分對照表</a:t>
            </a:r>
          </a:p>
        </p:txBody>
      </p:sp>
      <p:sp>
        <p:nvSpPr>
          <p:cNvPr id="8" name="橢圓 7"/>
          <p:cNvSpPr/>
          <p:nvPr/>
        </p:nvSpPr>
        <p:spPr>
          <a:xfrm>
            <a:off x="2214097" y="3183315"/>
            <a:ext cx="1487276" cy="3531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5105770" y="3183315"/>
            <a:ext cx="1487276" cy="3531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2214097" y="4653896"/>
            <a:ext cx="1487276" cy="3531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5841251"/>
      </p:ext>
    </p:extLst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1825</Words>
  <Application>Microsoft Office PowerPoint</Application>
  <PresentationFormat>如螢幕大小 (4:3)</PresentationFormat>
  <Paragraphs>380</Paragraphs>
  <Slides>30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45" baseType="lpstr">
      <vt:lpstr>Microsoft YaHei</vt:lpstr>
      <vt:lpstr>Microsoft YaHei</vt:lpstr>
      <vt:lpstr>宋体</vt:lpstr>
      <vt:lpstr>华文细黑</vt:lpstr>
      <vt:lpstr>王漢宗顏楷體繁</vt:lpstr>
      <vt:lpstr>華康仿宋體W6</vt:lpstr>
      <vt:lpstr>微軟正黑體</vt:lpstr>
      <vt:lpstr>微軟正黑體</vt:lpstr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PowerPoint 簡報</vt:lpstr>
      <vt:lpstr>PowerPoint 簡報</vt:lpstr>
      <vt:lpstr>PowerPoint 簡報</vt:lpstr>
      <vt:lpstr>五專學校</vt:lpstr>
      <vt:lpstr>PowerPoint 簡報</vt:lpstr>
      <vt:lpstr>五專優免-超額比序項目積分對照表</vt:lpstr>
      <vt:lpstr>五專護理科</vt:lpstr>
      <vt:lpstr>108五專優先免試入學分數</vt:lpstr>
      <vt:lpstr>PowerPoint 簡報</vt:lpstr>
      <vt:lpstr>PowerPoint 簡報</vt:lpstr>
      <vt:lpstr>PowerPoint 簡報</vt:lpstr>
      <vt:lpstr>PowerPoint 簡報</vt:lpstr>
      <vt:lpstr>五專-走在前面</vt:lpstr>
      <vt:lpstr>PowerPoint 簡報</vt:lpstr>
      <vt:lpstr>PowerPoint 簡報</vt:lpstr>
      <vt:lpstr>PowerPoint 簡報</vt:lpstr>
      <vt:lpstr>科學班</vt:lpstr>
      <vt:lpstr>109科學班</vt:lpstr>
      <vt:lpstr>專業群科-109竹工板金科</vt:lpstr>
      <vt:lpstr>注意學校網站 並下載當年度的簡章</vt:lpstr>
      <vt:lpstr>藝才班特色招生甄選入學</vt:lpstr>
      <vt:lpstr>藝才班-以競賽表現入學</vt:lpstr>
      <vt:lpstr>藝才班-術科測驗成績分發入學</vt:lpstr>
      <vt:lpstr>PowerPoint 簡報</vt:lpstr>
      <vt:lpstr>PowerPoint 簡報</vt:lpstr>
      <vt:lpstr>PowerPoint 簡報</vt:lpstr>
      <vt:lpstr>PowerPoint 簡報</vt:lpstr>
      <vt:lpstr>特招-走在前面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wfchang</cp:lastModifiedBy>
  <cp:revision>2</cp:revision>
  <dcterms:modified xsi:type="dcterms:W3CDTF">2020-09-28T14:13:43Z</dcterms:modified>
</cp:coreProperties>
</file>